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  <p:sldMasterId id="2147483724" r:id="rId2"/>
    <p:sldMasterId id="2147483730" r:id="rId3"/>
    <p:sldMasterId id="2147483733" r:id="rId4"/>
    <p:sldMasterId id="2147483736" r:id="rId5"/>
  </p:sldMasterIdLst>
  <p:notesMasterIdLst>
    <p:notesMasterId r:id="rId14"/>
  </p:notesMasterIdLst>
  <p:sldIdLst>
    <p:sldId id="257" r:id="rId6"/>
    <p:sldId id="589" r:id="rId7"/>
    <p:sldId id="480" r:id="rId8"/>
    <p:sldId id="590" r:id="rId9"/>
    <p:sldId id="588" r:id="rId10"/>
    <p:sldId id="591" r:id="rId11"/>
    <p:sldId id="592" r:id="rId12"/>
    <p:sldId id="593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2E2D"/>
    <a:srgbClr val="FF7A01"/>
    <a:srgbClr val="951C35"/>
    <a:srgbClr val="1C7795"/>
    <a:srgbClr val="1721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954"/>
    <p:restoredTop sz="86402"/>
  </p:normalViewPr>
  <p:slideViewPr>
    <p:cSldViewPr snapToGrid="0" snapToObjects="1">
      <p:cViewPr varScale="1">
        <p:scale>
          <a:sx n="95" d="100"/>
          <a:sy n="95" d="100"/>
        </p:scale>
        <p:origin x="42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D249B-396E-B74E-AAC7-42B0C3A666AB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2CF86-8606-E040-B247-C91EE18742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974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F2CF86-8606-E040-B247-C91EE18742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751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F2CF86-8606-E040-B247-C91EE187426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747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" TargetMode="External"/><Relationship Id="rId2" Type="http://schemas.openxmlformats.org/officeDocument/2006/relationships/hyperlink" Target="https://www.linkedin.com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0_Custom Layout">
    <p:bg>
      <p:bgPr>
        <a:solidFill>
          <a:srgbClr val="FF7A0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7091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4945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5527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51154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97060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8580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2942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31568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6375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1_Custom Layout">
    <p:bg>
      <p:bgPr>
        <a:solidFill>
          <a:srgbClr val="322E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14">
            <a:extLst>
              <a:ext uri="{FF2B5EF4-FFF2-40B4-BE49-F238E27FC236}">
                <a16:creationId xmlns:a16="http://schemas.microsoft.com/office/drawing/2014/main" id="{2C03F108-EE46-66BD-47E6-E2098B0C108A}"/>
              </a:ext>
            </a:extLst>
          </p:cNvPr>
          <p:cNvSpPr/>
          <p:nvPr userDrawn="1"/>
        </p:nvSpPr>
        <p:spPr>
          <a:xfrm>
            <a:off x="535944" y="6428081"/>
            <a:ext cx="295695" cy="295734"/>
          </a:xfrm>
          <a:prstGeom prst="ellipse">
            <a:avLst/>
          </a:prstGeom>
          <a:noFill/>
          <a:ln w="6350" cmpd="sng">
            <a:solidFill>
              <a:srgbClr val="FF7A0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9906154-901C-3A7F-F1D7-1FD7E86D9DF2}"/>
              </a:ext>
            </a:extLst>
          </p:cNvPr>
          <p:cNvSpPr txBox="1">
            <a:spLocks/>
          </p:cNvSpPr>
          <p:nvPr userDrawn="1"/>
        </p:nvSpPr>
        <p:spPr>
          <a:xfrm>
            <a:off x="621927" y="6430249"/>
            <a:ext cx="123730" cy="291381"/>
          </a:xfrm>
          <a:prstGeom prst="rect">
            <a:avLst/>
          </a:prstGeom>
          <a:noFill/>
        </p:spPr>
        <p:txBody>
          <a:bodyPr vert="horz" wrap="none" lIns="60952" tIns="30476" rIns="60952" bIns="30476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1000" smtClean="0">
                <a:solidFill>
                  <a:schemeClr val="tx1"/>
                </a:solidFill>
              </a:rPr>
              <a:pPr algn="ctr"/>
              <a:t>‹#›</a:t>
            </a:fld>
            <a:endParaRPr lang="en-US" sz="600" dirty="0">
              <a:solidFill>
                <a:schemeClr val="tx1"/>
              </a:solidFill>
            </a:endParaRPr>
          </a:p>
        </p:txBody>
      </p:sp>
      <p:sp>
        <p:nvSpPr>
          <p:cNvPr id="6" name="Oval 16">
            <a:extLst>
              <a:ext uri="{FF2B5EF4-FFF2-40B4-BE49-F238E27FC236}">
                <a16:creationId xmlns:a16="http://schemas.microsoft.com/office/drawing/2014/main" id="{2A402FC6-9747-07D6-D475-54F4259A5D47}"/>
              </a:ext>
            </a:extLst>
          </p:cNvPr>
          <p:cNvSpPr/>
          <p:nvPr userDrawn="1"/>
        </p:nvSpPr>
        <p:spPr>
          <a:xfrm>
            <a:off x="148830" y="6428081"/>
            <a:ext cx="295695" cy="295734"/>
          </a:xfrm>
          <a:prstGeom prst="ellipse">
            <a:avLst/>
          </a:prstGeom>
          <a:noFill/>
          <a:ln w="6350" cmpd="sng">
            <a:solidFill>
              <a:srgbClr val="FF7A0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37331F46-1999-C015-321C-3AA75A77776B}"/>
              </a:ext>
            </a:extLst>
          </p:cNvPr>
          <p:cNvSpPr/>
          <p:nvPr userDrawn="1"/>
        </p:nvSpPr>
        <p:spPr>
          <a:xfrm rot="2700000">
            <a:off x="277379" y="6535961"/>
            <a:ext cx="79984" cy="79974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8" name="Oval 18">
            <a:extLst>
              <a:ext uri="{FF2B5EF4-FFF2-40B4-BE49-F238E27FC236}">
                <a16:creationId xmlns:a16="http://schemas.microsoft.com/office/drawing/2014/main" id="{0C4DCF7E-4FDF-C95D-B164-8C369B4484C0}"/>
              </a:ext>
            </a:extLst>
          </p:cNvPr>
          <p:cNvSpPr/>
          <p:nvPr userDrawn="1"/>
        </p:nvSpPr>
        <p:spPr>
          <a:xfrm rot="10800000">
            <a:off x="923058" y="6428081"/>
            <a:ext cx="295695" cy="295734"/>
          </a:xfrm>
          <a:prstGeom prst="ellipse">
            <a:avLst/>
          </a:prstGeom>
          <a:noFill/>
          <a:ln w="6350" cmpd="sng">
            <a:solidFill>
              <a:srgbClr val="FF7A0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10" name="Action Button: Forward or Next 2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BEE5A7CB-8551-2B99-D48C-4427FF3169FA}"/>
              </a:ext>
            </a:extLst>
          </p:cNvPr>
          <p:cNvSpPr/>
          <p:nvPr userDrawn="1"/>
        </p:nvSpPr>
        <p:spPr>
          <a:xfrm>
            <a:off x="898910" y="6400080"/>
            <a:ext cx="357050" cy="357096"/>
          </a:xfrm>
          <a:prstGeom prst="actionButtonForwardNex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900"/>
          </a:p>
        </p:txBody>
      </p:sp>
      <p:sp>
        <p:nvSpPr>
          <p:cNvPr id="11" name="Action Button: Back or Previous 2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C65E5A9B-A756-5E3A-0960-7AECD964CC2D}"/>
              </a:ext>
            </a:extLst>
          </p:cNvPr>
          <p:cNvSpPr/>
          <p:nvPr userDrawn="1"/>
        </p:nvSpPr>
        <p:spPr>
          <a:xfrm>
            <a:off x="120519" y="6393180"/>
            <a:ext cx="357050" cy="357096"/>
          </a:xfrm>
          <a:prstGeom prst="actionButtonBackPrevious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900" dirty="0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706BE1BC-70C8-964C-49EC-47C76F4F6ECE}"/>
              </a:ext>
            </a:extLst>
          </p:cNvPr>
          <p:cNvSpPr/>
          <p:nvPr userDrawn="1"/>
        </p:nvSpPr>
        <p:spPr>
          <a:xfrm rot="13500000">
            <a:off x="1010220" y="6535961"/>
            <a:ext cx="79984" cy="79974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4A36D04-3D90-A59E-E4F9-E99DEF06391A}"/>
              </a:ext>
            </a:extLst>
          </p:cNvPr>
          <p:cNvSpPr txBox="1"/>
          <p:nvPr userDrawn="1"/>
        </p:nvSpPr>
        <p:spPr>
          <a:xfrm>
            <a:off x="8529861" y="6479395"/>
            <a:ext cx="20810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>
                <a:solidFill>
                  <a:srgbClr val="FF7A01"/>
                </a:solidFill>
              </a:rPr>
              <a:t>Ивановский медицинский колледж</a:t>
            </a:r>
            <a:endParaRPr lang="en-US" sz="900" dirty="0">
              <a:solidFill>
                <a:srgbClr val="FF7A0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582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2BCCC4-4FA0-DD40-AA20-47C8BB938462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569207"/>
            <a:ext cx="9144000" cy="617227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7CBA888-7AA3-C346-80E3-00C5BAFBF6F7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1411111"/>
            <a:ext cx="9144000" cy="444782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grpSp>
        <p:nvGrpSpPr>
          <p:cNvPr id="4" name="Group 23">
            <a:extLst>
              <a:ext uri="{FF2B5EF4-FFF2-40B4-BE49-F238E27FC236}">
                <a16:creationId xmlns:a16="http://schemas.microsoft.com/office/drawing/2014/main" id="{C2D6CA35-428F-B276-1903-D4C7065F2623}"/>
              </a:ext>
            </a:extLst>
          </p:cNvPr>
          <p:cNvGrpSpPr/>
          <p:nvPr userDrawn="1"/>
        </p:nvGrpSpPr>
        <p:grpSpPr>
          <a:xfrm>
            <a:off x="10145791" y="6371031"/>
            <a:ext cx="1237026" cy="386145"/>
            <a:chOff x="-749660" y="12011903"/>
            <a:chExt cx="2474375" cy="772289"/>
          </a:xfrm>
        </p:grpSpPr>
        <p:sp>
          <p:nvSpPr>
            <p:cNvPr id="5" name="Rectangle 25">
              <a:hlinkClick r:id="rId2"/>
              <a:extLst>
                <a:ext uri="{FF2B5EF4-FFF2-40B4-BE49-F238E27FC236}">
                  <a16:creationId xmlns:a16="http://schemas.microsoft.com/office/drawing/2014/main" id="{62E696B5-4181-8417-91EA-5E3EB16FD862}"/>
                </a:ext>
              </a:extLst>
            </p:cNvPr>
            <p:cNvSpPr/>
            <p:nvPr userDrawn="1"/>
          </p:nvSpPr>
          <p:spPr>
            <a:xfrm>
              <a:off x="1010984" y="12070461"/>
              <a:ext cx="713731" cy="713731"/>
            </a:xfrm>
            <a:prstGeom prst="rect">
              <a:avLst/>
            </a:prstGeom>
            <a:solidFill>
              <a:srgbClr val="00CAC5">
                <a:alpha val="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6" name="Rectangle 26">
              <a:hlinkClick r:id="rId3"/>
              <a:extLst>
                <a:ext uri="{FF2B5EF4-FFF2-40B4-BE49-F238E27FC236}">
                  <a16:creationId xmlns:a16="http://schemas.microsoft.com/office/drawing/2014/main" id="{5BD9F1B7-E5FA-AB59-76C0-462CEDF22E53}"/>
                </a:ext>
              </a:extLst>
            </p:cNvPr>
            <p:cNvSpPr/>
            <p:nvPr userDrawn="1"/>
          </p:nvSpPr>
          <p:spPr>
            <a:xfrm>
              <a:off x="-749660" y="12011903"/>
              <a:ext cx="713731" cy="713731"/>
            </a:xfrm>
            <a:prstGeom prst="rect">
              <a:avLst/>
            </a:prstGeom>
            <a:solidFill>
              <a:srgbClr val="00CAC5">
                <a:alpha val="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7" name="Oval 30">
              <a:extLst>
                <a:ext uri="{FF2B5EF4-FFF2-40B4-BE49-F238E27FC236}">
                  <a16:creationId xmlns:a16="http://schemas.microsoft.com/office/drawing/2014/main" id="{8592F88F-2E0F-034A-7DFC-993C3C4A7C43}"/>
                </a:ext>
              </a:extLst>
            </p:cNvPr>
            <p:cNvSpPr/>
            <p:nvPr userDrawn="1"/>
          </p:nvSpPr>
          <p:spPr>
            <a:xfrm>
              <a:off x="1086010" y="12134549"/>
              <a:ext cx="591086" cy="591086"/>
            </a:xfrm>
            <a:prstGeom prst="ellipse">
              <a:avLst/>
            </a:prstGeom>
            <a:noFill/>
            <a:ln w="63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33"/>
            </a:p>
          </p:txBody>
        </p:sp>
        <p:sp>
          <p:nvSpPr>
            <p:cNvPr id="8" name="Oval 31">
              <a:extLst>
                <a:ext uri="{FF2B5EF4-FFF2-40B4-BE49-F238E27FC236}">
                  <a16:creationId xmlns:a16="http://schemas.microsoft.com/office/drawing/2014/main" id="{CAF85340-5EB0-BEB1-2BBE-A59B480FF51E}"/>
                </a:ext>
              </a:extLst>
            </p:cNvPr>
            <p:cNvSpPr/>
            <p:nvPr userDrawn="1"/>
          </p:nvSpPr>
          <p:spPr>
            <a:xfrm>
              <a:off x="312182" y="12134549"/>
              <a:ext cx="591086" cy="591086"/>
            </a:xfrm>
            <a:prstGeom prst="ellipse">
              <a:avLst/>
            </a:prstGeom>
            <a:noFill/>
            <a:ln w="63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33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0E6AA697-BFCE-BFE6-C407-D0310ADD4B74}"/>
              </a:ext>
            </a:extLst>
          </p:cNvPr>
          <p:cNvSpPr txBox="1"/>
          <p:nvPr userDrawn="1"/>
        </p:nvSpPr>
        <p:spPr>
          <a:xfrm>
            <a:off x="10655395" y="6465754"/>
            <a:ext cx="3923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VK</a:t>
            </a:r>
            <a:endParaRPr lang="ru-RU" sz="1000" b="1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9BA2D4F-A996-05FE-68DB-D76D48AA19D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053494" y="6418215"/>
            <a:ext cx="315528" cy="31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847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2BCCC4-4FA0-DD40-AA20-47C8BB938462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569207"/>
            <a:ext cx="9144000" cy="617227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7CBA888-7AA3-C346-80E3-00C5BAFBF6F7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218386" y="1411111"/>
            <a:ext cx="5449614" cy="444782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DFB768C1-138F-1E4B-B1FA-5ED700BF2573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1421004" y="1411111"/>
            <a:ext cx="3569963" cy="4447823"/>
          </a:xfrm>
          <a:custGeom>
            <a:avLst/>
            <a:gdLst>
              <a:gd name="connsiteX0" fmla="*/ 0 w 5720861"/>
              <a:gd name="connsiteY0" fmla="*/ 0 h 7127631"/>
              <a:gd name="connsiteX1" fmla="*/ 5720861 w 5720861"/>
              <a:gd name="connsiteY1" fmla="*/ 0 h 7127631"/>
              <a:gd name="connsiteX2" fmla="*/ 5720861 w 5720861"/>
              <a:gd name="connsiteY2" fmla="*/ 7127631 h 7127631"/>
              <a:gd name="connsiteX3" fmla="*/ 0 w 5720861"/>
              <a:gd name="connsiteY3" fmla="*/ 7127631 h 7127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20861" h="7127631">
                <a:moveTo>
                  <a:pt x="0" y="0"/>
                </a:moveTo>
                <a:lnTo>
                  <a:pt x="5720861" y="0"/>
                </a:lnTo>
                <a:lnTo>
                  <a:pt x="5720861" y="7127631"/>
                </a:lnTo>
                <a:lnTo>
                  <a:pt x="0" y="7127631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8280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2BCCC4-4FA0-DD40-AA20-47C8BB938462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569207"/>
            <a:ext cx="9144000" cy="617227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7CBA888-7AA3-C346-80E3-00C5BAFBF6F7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218386" y="1411111"/>
            <a:ext cx="5449614" cy="3714134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DFB768C1-138F-1E4B-B1FA-5ED700BF2573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1421004" y="1411112"/>
            <a:ext cx="3569963" cy="3714134"/>
          </a:xfrm>
          <a:custGeom>
            <a:avLst/>
            <a:gdLst>
              <a:gd name="connsiteX0" fmla="*/ 0 w 5720861"/>
              <a:gd name="connsiteY0" fmla="*/ 0 h 7127631"/>
              <a:gd name="connsiteX1" fmla="*/ 5720861 w 5720861"/>
              <a:gd name="connsiteY1" fmla="*/ 0 h 7127631"/>
              <a:gd name="connsiteX2" fmla="*/ 5720861 w 5720861"/>
              <a:gd name="connsiteY2" fmla="*/ 7127631 h 7127631"/>
              <a:gd name="connsiteX3" fmla="*/ 0 w 5720861"/>
              <a:gd name="connsiteY3" fmla="*/ 7127631 h 7127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20861" h="7127631">
                <a:moveTo>
                  <a:pt x="0" y="0"/>
                </a:moveTo>
                <a:lnTo>
                  <a:pt x="5720861" y="0"/>
                </a:lnTo>
                <a:lnTo>
                  <a:pt x="5720861" y="7127631"/>
                </a:lnTo>
                <a:lnTo>
                  <a:pt x="0" y="7127631"/>
                </a:lnTo>
                <a:close/>
              </a:path>
            </a:pathLst>
          </a:custGeom>
        </p:spPr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D36260A-3399-1B42-A794-D09B4B1144EF}"/>
              </a:ext>
            </a:extLst>
          </p:cNvPr>
          <p:cNvSpPr/>
          <p:nvPr userDrawn="1"/>
        </p:nvSpPr>
        <p:spPr>
          <a:xfrm>
            <a:off x="1421004" y="5349922"/>
            <a:ext cx="9246996" cy="73368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2">
                  <a:alpha val="76000"/>
                </a:schemeClr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rIns="548640" rtlCol="0" anchor="ctr"/>
          <a:lstStyle/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3260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2BCCC4-4FA0-DD40-AA20-47C8BB938462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569207"/>
            <a:ext cx="9144000" cy="617227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DFB768C1-138F-1E4B-B1FA-5ED700BF2573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1523999" y="1411110"/>
            <a:ext cx="4180765" cy="3714134"/>
          </a:xfrm>
          <a:custGeom>
            <a:avLst/>
            <a:gdLst>
              <a:gd name="connsiteX0" fmla="*/ 0 w 5720861"/>
              <a:gd name="connsiteY0" fmla="*/ 0 h 7127631"/>
              <a:gd name="connsiteX1" fmla="*/ 5720861 w 5720861"/>
              <a:gd name="connsiteY1" fmla="*/ 0 h 7127631"/>
              <a:gd name="connsiteX2" fmla="*/ 5720861 w 5720861"/>
              <a:gd name="connsiteY2" fmla="*/ 7127631 h 7127631"/>
              <a:gd name="connsiteX3" fmla="*/ 0 w 5720861"/>
              <a:gd name="connsiteY3" fmla="*/ 7127631 h 7127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20861" h="7127631">
                <a:moveTo>
                  <a:pt x="0" y="0"/>
                </a:moveTo>
                <a:lnTo>
                  <a:pt x="5720861" y="0"/>
                </a:lnTo>
                <a:lnTo>
                  <a:pt x="5720861" y="7127631"/>
                </a:lnTo>
                <a:lnTo>
                  <a:pt x="0" y="7127631"/>
                </a:lnTo>
                <a:close/>
              </a:path>
            </a:pathLst>
          </a:custGeom>
        </p:spPr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D36260A-3399-1B42-A794-D09B4B1144EF}"/>
              </a:ext>
            </a:extLst>
          </p:cNvPr>
          <p:cNvSpPr/>
          <p:nvPr userDrawn="1"/>
        </p:nvSpPr>
        <p:spPr>
          <a:xfrm>
            <a:off x="1523998" y="5349922"/>
            <a:ext cx="9144001" cy="73368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2">
                  <a:alpha val="76000"/>
                </a:schemeClr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rIns="548640" rtlCol="0" anchor="ctr"/>
          <a:lstStyle/>
          <a:p>
            <a:endParaRPr lang="en-US" sz="3200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828CC009-4CF4-DC49-A30E-E4CCD214B315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>
          <a:xfrm>
            <a:off x="6096000" y="1411110"/>
            <a:ext cx="4572001" cy="3714134"/>
          </a:xfrm>
          <a:custGeom>
            <a:avLst/>
            <a:gdLst>
              <a:gd name="connsiteX0" fmla="*/ 0 w 5720861"/>
              <a:gd name="connsiteY0" fmla="*/ 0 h 7127631"/>
              <a:gd name="connsiteX1" fmla="*/ 5720861 w 5720861"/>
              <a:gd name="connsiteY1" fmla="*/ 0 h 7127631"/>
              <a:gd name="connsiteX2" fmla="*/ 5720861 w 5720861"/>
              <a:gd name="connsiteY2" fmla="*/ 7127631 h 7127631"/>
              <a:gd name="connsiteX3" fmla="*/ 0 w 5720861"/>
              <a:gd name="connsiteY3" fmla="*/ 7127631 h 7127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20861" h="7127631">
                <a:moveTo>
                  <a:pt x="0" y="0"/>
                </a:moveTo>
                <a:lnTo>
                  <a:pt x="5720861" y="0"/>
                </a:lnTo>
                <a:lnTo>
                  <a:pt x="5720861" y="7127631"/>
                </a:lnTo>
                <a:lnTo>
                  <a:pt x="0" y="7127631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07676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2BCCC4-4FA0-DD40-AA20-47C8BB938462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569207"/>
            <a:ext cx="9144000" cy="617227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D36260A-3399-1B42-A794-D09B4B1144EF}"/>
              </a:ext>
            </a:extLst>
          </p:cNvPr>
          <p:cNvSpPr/>
          <p:nvPr userDrawn="1"/>
        </p:nvSpPr>
        <p:spPr>
          <a:xfrm>
            <a:off x="1524000" y="1433015"/>
            <a:ext cx="9144001" cy="733688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bg2">
                  <a:alpha val="76000"/>
                </a:schemeClr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rIns="548640" rtlCol="0" anchor="ctr"/>
          <a:lstStyle/>
          <a:p>
            <a:endParaRPr lang="en-US" sz="3200" dirty="0"/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4CEC5398-BBC9-664B-B51B-8ED36036FB35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2413283"/>
            <a:ext cx="9144000" cy="3445649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3970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9_Custom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9526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0026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s://www.facebook.com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hyperlink" Target="https://www.linkedin.com/" TargetMode="Externa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s://www.facebook.com" TargetMode="External"/><Relationship Id="rId5" Type="http://schemas.openxmlformats.org/officeDocument/2006/relationships/hyperlink" Target="https://www.linkedin.com/" TargetMode="External"/><Relationship Id="rId4" Type="http://schemas.openxmlformats.org/officeDocument/2006/relationships/hyperlink" Target="https://twitter.com/" TargetMode="Externa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facebook.com" TargetMode="External"/><Relationship Id="rId5" Type="http://schemas.openxmlformats.org/officeDocument/2006/relationships/hyperlink" Target="https://www.linkedin.com/" TargetMode="External"/><Relationship Id="rId4" Type="http://schemas.openxmlformats.org/officeDocument/2006/relationships/hyperlink" Target="https://twitter.com/" TargetMode="Externa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s://www.facebook.com" TargetMode="External"/><Relationship Id="rId5" Type="http://schemas.openxmlformats.org/officeDocument/2006/relationships/hyperlink" Target="https://www.linkedin.com/" TargetMode="External"/><Relationship Id="rId4" Type="http://schemas.openxmlformats.org/officeDocument/2006/relationships/hyperlink" Target="https://twitter.com/" TargetMode="Externa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hyperlink" Target="https://www.facebook.com" TargetMode="External"/><Relationship Id="rId5" Type="http://schemas.openxmlformats.org/officeDocument/2006/relationships/hyperlink" Target="https://www.linkedin.com/" TargetMode="External"/><Relationship Id="rId4" Type="http://schemas.openxmlformats.org/officeDocument/2006/relationships/hyperlink" Target="https://twitter.com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1812C9B-C4F1-49C5-8B16-2FE27234D329}"/>
              </a:ext>
            </a:extLst>
          </p:cNvPr>
          <p:cNvSpPr txBox="1">
            <a:spLocks/>
          </p:cNvSpPr>
          <p:nvPr/>
        </p:nvSpPr>
        <p:spPr>
          <a:xfrm>
            <a:off x="621927" y="6430249"/>
            <a:ext cx="123730" cy="291381"/>
          </a:xfrm>
          <a:prstGeom prst="rect">
            <a:avLst/>
          </a:prstGeom>
        </p:spPr>
        <p:txBody>
          <a:bodyPr vert="horz" wrap="none" lIns="60952" tIns="30476" rIns="60952" bIns="30476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1000" smtClean="0">
                <a:solidFill>
                  <a:schemeClr val="tx1"/>
                </a:solidFill>
              </a:rPr>
              <a:pPr algn="ctr"/>
              <a:t>‹#›</a:t>
            </a:fld>
            <a:endParaRPr lang="en-US" sz="600">
              <a:solidFill>
                <a:schemeClr val="tx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07625DC-754B-4896-ADAF-401C70997717}"/>
              </a:ext>
            </a:extLst>
          </p:cNvPr>
          <p:cNvSpPr/>
          <p:nvPr/>
        </p:nvSpPr>
        <p:spPr>
          <a:xfrm>
            <a:off x="535944" y="6428081"/>
            <a:ext cx="295695" cy="295734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6FAE91E-1570-4CCB-8697-3675EF4A8732}"/>
              </a:ext>
            </a:extLst>
          </p:cNvPr>
          <p:cNvSpPr/>
          <p:nvPr/>
        </p:nvSpPr>
        <p:spPr>
          <a:xfrm>
            <a:off x="148830" y="6428081"/>
            <a:ext cx="295695" cy="295734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18" name="Rectangle 9">
            <a:extLst>
              <a:ext uri="{FF2B5EF4-FFF2-40B4-BE49-F238E27FC236}">
                <a16:creationId xmlns:a16="http://schemas.microsoft.com/office/drawing/2014/main" id="{FAC15065-526C-4B5B-BEB1-892A718C3AFA}"/>
              </a:ext>
            </a:extLst>
          </p:cNvPr>
          <p:cNvSpPr/>
          <p:nvPr/>
        </p:nvSpPr>
        <p:spPr>
          <a:xfrm rot="2700000">
            <a:off x="277379" y="6535961"/>
            <a:ext cx="79984" cy="79974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AA197A07-68B5-4706-B796-AC2B9E3BDF4E}"/>
              </a:ext>
            </a:extLst>
          </p:cNvPr>
          <p:cNvSpPr/>
          <p:nvPr/>
        </p:nvSpPr>
        <p:spPr>
          <a:xfrm rot="10800000">
            <a:off x="923058" y="6428081"/>
            <a:ext cx="295695" cy="295734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81DBD849-297F-4F9A-BEF7-60ECD498A866}"/>
              </a:ext>
            </a:extLst>
          </p:cNvPr>
          <p:cNvSpPr/>
          <p:nvPr/>
        </p:nvSpPr>
        <p:spPr>
          <a:xfrm rot="13500000">
            <a:off x="1010220" y="6535961"/>
            <a:ext cx="79984" cy="79974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21" name="Action Button: Forward or Next 2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042D39B4-024E-44C9-A16B-5286E9AA9911}"/>
              </a:ext>
            </a:extLst>
          </p:cNvPr>
          <p:cNvSpPr/>
          <p:nvPr/>
        </p:nvSpPr>
        <p:spPr>
          <a:xfrm>
            <a:off x="898910" y="6400080"/>
            <a:ext cx="357050" cy="357096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900"/>
          </a:p>
        </p:txBody>
      </p:sp>
      <p:sp>
        <p:nvSpPr>
          <p:cNvPr id="22" name="Action Button: Back or Previous 2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DEBEC572-F3FD-4958-87CB-8F0026086590}"/>
              </a:ext>
            </a:extLst>
          </p:cNvPr>
          <p:cNvSpPr/>
          <p:nvPr/>
        </p:nvSpPr>
        <p:spPr>
          <a:xfrm>
            <a:off x="120519" y="6393180"/>
            <a:ext cx="357050" cy="357096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90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EF6635E-33D2-40DD-8284-62E48C402864}"/>
              </a:ext>
            </a:extLst>
          </p:cNvPr>
          <p:cNvSpPr txBox="1"/>
          <p:nvPr/>
        </p:nvSpPr>
        <p:spPr>
          <a:xfrm>
            <a:off x="8529861" y="6479395"/>
            <a:ext cx="208101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/>
              <a:t>Ивановский медицинский колледж</a:t>
            </a:r>
            <a:endParaRPr lang="en-US" sz="900" dirty="0"/>
          </a:p>
        </p:txBody>
      </p:sp>
      <p:grpSp>
        <p:nvGrpSpPr>
          <p:cNvPr id="34" name="Group 23">
            <a:extLst>
              <a:ext uri="{FF2B5EF4-FFF2-40B4-BE49-F238E27FC236}">
                <a16:creationId xmlns:a16="http://schemas.microsoft.com/office/drawing/2014/main" id="{A35A27AE-5872-DCBF-0A96-E8AE70EEBF8A}"/>
              </a:ext>
            </a:extLst>
          </p:cNvPr>
          <p:cNvGrpSpPr/>
          <p:nvPr userDrawn="1"/>
        </p:nvGrpSpPr>
        <p:grpSpPr>
          <a:xfrm>
            <a:off x="10145791" y="6371031"/>
            <a:ext cx="1237026" cy="386145"/>
            <a:chOff x="-749660" y="12011903"/>
            <a:chExt cx="2474375" cy="772289"/>
          </a:xfrm>
        </p:grpSpPr>
        <p:sp>
          <p:nvSpPr>
            <p:cNvPr id="35" name="Rectangle 25">
              <a:hlinkClick r:id="rId11"/>
              <a:extLst>
                <a:ext uri="{FF2B5EF4-FFF2-40B4-BE49-F238E27FC236}">
                  <a16:creationId xmlns:a16="http://schemas.microsoft.com/office/drawing/2014/main" id="{D910D660-CA50-5EC5-2369-DD3C85A499FC}"/>
                </a:ext>
              </a:extLst>
            </p:cNvPr>
            <p:cNvSpPr/>
            <p:nvPr userDrawn="1"/>
          </p:nvSpPr>
          <p:spPr>
            <a:xfrm>
              <a:off x="1010984" y="12070461"/>
              <a:ext cx="713731" cy="713731"/>
            </a:xfrm>
            <a:prstGeom prst="rect">
              <a:avLst/>
            </a:prstGeom>
            <a:solidFill>
              <a:srgbClr val="00CAC5">
                <a:alpha val="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6" name="Rectangle 26">
              <a:hlinkClick r:id="rId12"/>
              <a:extLst>
                <a:ext uri="{FF2B5EF4-FFF2-40B4-BE49-F238E27FC236}">
                  <a16:creationId xmlns:a16="http://schemas.microsoft.com/office/drawing/2014/main" id="{892046B0-C2B9-865E-D851-28FA0827F44C}"/>
                </a:ext>
              </a:extLst>
            </p:cNvPr>
            <p:cNvSpPr/>
            <p:nvPr userDrawn="1"/>
          </p:nvSpPr>
          <p:spPr>
            <a:xfrm>
              <a:off x="-749660" y="12011903"/>
              <a:ext cx="713731" cy="713731"/>
            </a:xfrm>
            <a:prstGeom prst="rect">
              <a:avLst/>
            </a:prstGeom>
            <a:solidFill>
              <a:srgbClr val="00CAC5">
                <a:alpha val="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37" name="Oval 30">
              <a:extLst>
                <a:ext uri="{FF2B5EF4-FFF2-40B4-BE49-F238E27FC236}">
                  <a16:creationId xmlns:a16="http://schemas.microsoft.com/office/drawing/2014/main" id="{F5190E66-6BB9-739C-3711-DD238D326B65}"/>
                </a:ext>
              </a:extLst>
            </p:cNvPr>
            <p:cNvSpPr/>
            <p:nvPr userDrawn="1"/>
          </p:nvSpPr>
          <p:spPr>
            <a:xfrm>
              <a:off x="1086010" y="12134549"/>
              <a:ext cx="591086" cy="591086"/>
            </a:xfrm>
            <a:prstGeom prst="ellipse">
              <a:avLst/>
            </a:prstGeom>
            <a:noFill/>
            <a:ln w="63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33"/>
            </a:p>
          </p:txBody>
        </p:sp>
        <p:sp>
          <p:nvSpPr>
            <p:cNvPr id="38" name="Oval 31">
              <a:extLst>
                <a:ext uri="{FF2B5EF4-FFF2-40B4-BE49-F238E27FC236}">
                  <a16:creationId xmlns:a16="http://schemas.microsoft.com/office/drawing/2014/main" id="{DA15124E-B584-0EAE-6384-58C60E25F3F6}"/>
                </a:ext>
              </a:extLst>
            </p:cNvPr>
            <p:cNvSpPr/>
            <p:nvPr userDrawn="1"/>
          </p:nvSpPr>
          <p:spPr>
            <a:xfrm>
              <a:off x="312182" y="12134549"/>
              <a:ext cx="591086" cy="591086"/>
            </a:xfrm>
            <a:prstGeom prst="ellipse">
              <a:avLst/>
            </a:prstGeom>
            <a:noFill/>
            <a:ln w="63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33"/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A3F5B6C1-A6AE-4D9B-3AF4-4D63564F2CDC}"/>
              </a:ext>
            </a:extLst>
          </p:cNvPr>
          <p:cNvSpPr txBox="1"/>
          <p:nvPr userDrawn="1"/>
        </p:nvSpPr>
        <p:spPr>
          <a:xfrm>
            <a:off x="10655395" y="6465754"/>
            <a:ext cx="3923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VK</a:t>
            </a:r>
            <a:endParaRPr lang="ru-RU" sz="1000" b="1" dirty="0"/>
          </a:p>
        </p:txBody>
      </p:sp>
      <p:pic>
        <p:nvPicPr>
          <p:cNvPr id="40" name="Рисунок 39">
            <a:extLst>
              <a:ext uri="{FF2B5EF4-FFF2-40B4-BE49-F238E27FC236}">
                <a16:creationId xmlns:a16="http://schemas.microsoft.com/office/drawing/2014/main" id="{B7FF68A6-CE9E-9417-440A-6BBB5036AD2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53494" y="6418215"/>
            <a:ext cx="315528" cy="31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231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675" r:id="rId3"/>
    <p:sldLayoutId id="2147483681" r:id="rId4"/>
    <p:sldLayoutId id="2147483682" r:id="rId5"/>
    <p:sldLayoutId id="2147483683" r:id="rId6"/>
    <p:sldLayoutId id="2147483684" r:id="rId7"/>
    <p:sldLayoutId id="2147483680" r:id="rId8"/>
    <p:sldLayoutId id="2147483727" r:id="rId9"/>
  </p:sldLayoutIdLst>
  <p:txStyles>
    <p:titleStyle>
      <a:lvl1pPr algn="l" defTabSz="457109" rtl="0" eaLnBrk="1" latinLnBrk="0" hangingPunct="1">
        <a:spcBef>
          <a:spcPct val="0"/>
        </a:spcBef>
        <a:buNone/>
        <a:defRPr sz="4199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31" indent="-342831" algn="l" defTabSz="457109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801" indent="-285693" algn="l" defTabSz="457109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2771" indent="-228554" algn="l" defTabSz="457109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599880" indent="-228554" algn="l" defTabSz="457109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6989" indent="-228554" algn="l" defTabSz="457109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5499" indent="-228554" algn="l" defTabSz="457109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206" indent="-228554" algn="l" defTabSz="457109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8314" indent="-228554" algn="l" defTabSz="457109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5423" indent="-228554" algn="l" defTabSz="457109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9" algn="l" defTabSz="457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7" algn="l" defTabSz="457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457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457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457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1" algn="l" defTabSz="457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457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4571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C77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97F0EA5-FF61-476D-88FD-8D367387415A}"/>
              </a:ext>
            </a:extLst>
          </p:cNvPr>
          <p:cNvSpPr txBox="1">
            <a:spLocks/>
          </p:cNvSpPr>
          <p:nvPr userDrawn="1"/>
        </p:nvSpPr>
        <p:spPr>
          <a:xfrm>
            <a:off x="621927" y="6430249"/>
            <a:ext cx="123730" cy="291381"/>
          </a:xfrm>
          <a:prstGeom prst="rect">
            <a:avLst/>
          </a:prstGeom>
        </p:spPr>
        <p:txBody>
          <a:bodyPr vert="horz" wrap="none" lIns="60952" tIns="30476" rIns="60952" bIns="30476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1000" smtClean="0">
                <a:solidFill>
                  <a:schemeClr val="tx1"/>
                </a:solidFill>
              </a:rPr>
              <a:pPr algn="ctr"/>
              <a:t>‹#›</a:t>
            </a:fld>
            <a:endParaRPr lang="en-US" sz="600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C84A796-45B4-484C-A445-A5C7C1D66CE4}"/>
              </a:ext>
            </a:extLst>
          </p:cNvPr>
          <p:cNvSpPr/>
          <p:nvPr userDrawn="1"/>
        </p:nvSpPr>
        <p:spPr>
          <a:xfrm>
            <a:off x="535944" y="6428081"/>
            <a:ext cx="295695" cy="295734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D0BCB83-4239-443E-8BA9-E372468EC5F7}"/>
              </a:ext>
            </a:extLst>
          </p:cNvPr>
          <p:cNvSpPr/>
          <p:nvPr userDrawn="1"/>
        </p:nvSpPr>
        <p:spPr>
          <a:xfrm>
            <a:off x="148830" y="6428081"/>
            <a:ext cx="295695" cy="295734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D92675F-AF85-41C2-A845-D58E2B1DB7A4}"/>
              </a:ext>
            </a:extLst>
          </p:cNvPr>
          <p:cNvSpPr/>
          <p:nvPr userDrawn="1"/>
        </p:nvSpPr>
        <p:spPr>
          <a:xfrm rot="2700000">
            <a:off x="277379" y="6535961"/>
            <a:ext cx="79984" cy="79974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71F6EB6-D3E9-45C4-9AC5-70FC1E1568F3}"/>
              </a:ext>
            </a:extLst>
          </p:cNvPr>
          <p:cNvSpPr/>
          <p:nvPr userDrawn="1"/>
        </p:nvSpPr>
        <p:spPr>
          <a:xfrm rot="10800000">
            <a:off x="923058" y="6428081"/>
            <a:ext cx="295695" cy="295734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871D1110-6C7F-4E55-B042-38756E04A837}"/>
              </a:ext>
            </a:extLst>
          </p:cNvPr>
          <p:cNvSpPr/>
          <p:nvPr userDrawn="1"/>
        </p:nvSpPr>
        <p:spPr>
          <a:xfrm rot="13500000">
            <a:off x="1010220" y="6535961"/>
            <a:ext cx="79984" cy="79974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13" name="Action Button: Forward or Next 2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617596E-B7AB-45C8-A0DC-A3BA7E1232B9}"/>
              </a:ext>
            </a:extLst>
          </p:cNvPr>
          <p:cNvSpPr/>
          <p:nvPr userDrawn="1"/>
        </p:nvSpPr>
        <p:spPr>
          <a:xfrm>
            <a:off x="898910" y="6400080"/>
            <a:ext cx="357050" cy="357096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900"/>
          </a:p>
        </p:txBody>
      </p:sp>
      <p:sp>
        <p:nvSpPr>
          <p:cNvPr id="14" name="Action Button: Back or Previous 2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1959962D-24BB-46F4-9785-C759E6016021}"/>
              </a:ext>
            </a:extLst>
          </p:cNvPr>
          <p:cNvSpPr/>
          <p:nvPr userDrawn="1"/>
        </p:nvSpPr>
        <p:spPr>
          <a:xfrm>
            <a:off x="120519" y="6393180"/>
            <a:ext cx="357050" cy="357096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9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937377-918B-408C-91B7-42DE05E1447C}"/>
              </a:ext>
            </a:extLst>
          </p:cNvPr>
          <p:cNvSpPr txBox="1"/>
          <p:nvPr userDrawn="1"/>
        </p:nvSpPr>
        <p:spPr>
          <a:xfrm>
            <a:off x="8529861" y="6479395"/>
            <a:ext cx="208903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/>
              <a:t>Ивановский медицинский колледж</a:t>
            </a:r>
            <a:endParaRPr lang="en-US" sz="90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AA4A232-EA43-4B7D-8C6D-7EBF12D0E3DE}"/>
              </a:ext>
            </a:extLst>
          </p:cNvPr>
          <p:cNvGrpSpPr/>
          <p:nvPr userDrawn="1"/>
        </p:nvGrpSpPr>
        <p:grpSpPr>
          <a:xfrm>
            <a:off x="10630621" y="6416378"/>
            <a:ext cx="1135441" cy="356866"/>
            <a:chOff x="241069" y="12070461"/>
            <a:chExt cx="2271178" cy="713731"/>
          </a:xfrm>
        </p:grpSpPr>
        <p:sp>
          <p:nvSpPr>
            <p:cNvPr id="17" name="Rectangle 16">
              <a:hlinkClick r:id="rId4"/>
              <a:extLst>
                <a:ext uri="{FF2B5EF4-FFF2-40B4-BE49-F238E27FC236}">
                  <a16:creationId xmlns:a16="http://schemas.microsoft.com/office/drawing/2014/main" id="{C893C5BD-225D-4A4E-B364-BF9A6447D558}"/>
                </a:ext>
              </a:extLst>
            </p:cNvPr>
            <p:cNvSpPr/>
            <p:nvPr userDrawn="1"/>
          </p:nvSpPr>
          <p:spPr>
            <a:xfrm>
              <a:off x="1798516" y="12070461"/>
              <a:ext cx="713731" cy="713731"/>
            </a:xfrm>
            <a:prstGeom prst="rect">
              <a:avLst/>
            </a:prstGeom>
            <a:solidFill>
              <a:srgbClr val="00CAC5">
                <a:alpha val="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8" name="Rectangle 17">
              <a:hlinkClick r:id="rId5"/>
              <a:extLst>
                <a:ext uri="{FF2B5EF4-FFF2-40B4-BE49-F238E27FC236}">
                  <a16:creationId xmlns:a16="http://schemas.microsoft.com/office/drawing/2014/main" id="{B1E9C452-712B-4CAF-8F5E-3604C3D6C149}"/>
                </a:ext>
              </a:extLst>
            </p:cNvPr>
            <p:cNvSpPr/>
            <p:nvPr userDrawn="1"/>
          </p:nvSpPr>
          <p:spPr>
            <a:xfrm>
              <a:off x="1010984" y="12070461"/>
              <a:ext cx="713731" cy="713731"/>
            </a:xfrm>
            <a:prstGeom prst="rect">
              <a:avLst/>
            </a:prstGeom>
            <a:solidFill>
              <a:srgbClr val="00CAC5">
                <a:alpha val="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19" name="Rectangle 18">
              <a:hlinkClick r:id="rId6"/>
              <a:extLst>
                <a:ext uri="{FF2B5EF4-FFF2-40B4-BE49-F238E27FC236}">
                  <a16:creationId xmlns:a16="http://schemas.microsoft.com/office/drawing/2014/main" id="{BBF72A39-138C-4AC8-8EE5-6DE39663A06E}"/>
                </a:ext>
              </a:extLst>
            </p:cNvPr>
            <p:cNvSpPr/>
            <p:nvPr userDrawn="1"/>
          </p:nvSpPr>
          <p:spPr>
            <a:xfrm>
              <a:off x="241069" y="12070461"/>
              <a:ext cx="713731" cy="713731"/>
            </a:xfrm>
            <a:prstGeom prst="rect">
              <a:avLst/>
            </a:prstGeom>
            <a:solidFill>
              <a:srgbClr val="00CAC5">
                <a:alpha val="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VK</a:t>
              </a: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6219DB41-B18A-4512-8D8E-2C9E97D6FE85}"/>
                </a:ext>
              </a:extLst>
            </p:cNvPr>
            <p:cNvSpPr/>
            <p:nvPr userDrawn="1"/>
          </p:nvSpPr>
          <p:spPr>
            <a:xfrm>
              <a:off x="1086010" y="12134549"/>
              <a:ext cx="591086" cy="591086"/>
            </a:xfrm>
            <a:prstGeom prst="ellipse">
              <a:avLst/>
            </a:prstGeom>
            <a:noFill/>
            <a:ln w="63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33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7E3844B7-3F8D-481F-B198-E896FCCDE0F9}"/>
                </a:ext>
              </a:extLst>
            </p:cNvPr>
            <p:cNvSpPr/>
            <p:nvPr userDrawn="1"/>
          </p:nvSpPr>
          <p:spPr>
            <a:xfrm>
              <a:off x="312182" y="12134549"/>
              <a:ext cx="591086" cy="591086"/>
            </a:xfrm>
            <a:prstGeom prst="ellipse">
              <a:avLst/>
            </a:prstGeom>
            <a:noFill/>
            <a:ln w="63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33"/>
            </a:p>
          </p:txBody>
        </p:sp>
      </p:grp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2C5F194-4F61-BCF8-89B8-CDEA23CCD667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1053036" y="6447059"/>
            <a:ext cx="295504" cy="29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195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</p:sldLayoutIdLst>
  <p:txStyles>
    <p:titleStyle>
      <a:lvl1pPr algn="l" defTabSz="914217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54" indent="-228554" algn="l" defTabSz="91421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663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71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80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89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97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06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14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23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7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1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51C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97F0EA5-FF61-476D-88FD-8D367387415A}"/>
              </a:ext>
            </a:extLst>
          </p:cNvPr>
          <p:cNvSpPr txBox="1">
            <a:spLocks/>
          </p:cNvSpPr>
          <p:nvPr userDrawn="1"/>
        </p:nvSpPr>
        <p:spPr>
          <a:xfrm>
            <a:off x="621927" y="6430249"/>
            <a:ext cx="123730" cy="291381"/>
          </a:xfrm>
          <a:prstGeom prst="rect">
            <a:avLst/>
          </a:prstGeom>
        </p:spPr>
        <p:txBody>
          <a:bodyPr vert="horz" wrap="none" lIns="60952" tIns="30476" rIns="60952" bIns="30476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1000" smtClean="0">
                <a:solidFill>
                  <a:schemeClr val="tx1"/>
                </a:solidFill>
              </a:rPr>
              <a:pPr algn="ctr"/>
              <a:t>‹#›</a:t>
            </a:fld>
            <a:endParaRPr lang="en-US" sz="600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C84A796-45B4-484C-A445-A5C7C1D66CE4}"/>
              </a:ext>
            </a:extLst>
          </p:cNvPr>
          <p:cNvSpPr/>
          <p:nvPr userDrawn="1"/>
        </p:nvSpPr>
        <p:spPr>
          <a:xfrm>
            <a:off x="535944" y="6428081"/>
            <a:ext cx="295695" cy="295734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D0BCB83-4239-443E-8BA9-E372468EC5F7}"/>
              </a:ext>
            </a:extLst>
          </p:cNvPr>
          <p:cNvSpPr/>
          <p:nvPr userDrawn="1"/>
        </p:nvSpPr>
        <p:spPr>
          <a:xfrm>
            <a:off x="148830" y="6428081"/>
            <a:ext cx="295695" cy="295734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D92675F-AF85-41C2-A845-D58E2B1DB7A4}"/>
              </a:ext>
            </a:extLst>
          </p:cNvPr>
          <p:cNvSpPr/>
          <p:nvPr userDrawn="1"/>
        </p:nvSpPr>
        <p:spPr>
          <a:xfrm rot="2700000">
            <a:off x="277379" y="6535961"/>
            <a:ext cx="79984" cy="79974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71F6EB6-D3E9-45C4-9AC5-70FC1E1568F3}"/>
              </a:ext>
            </a:extLst>
          </p:cNvPr>
          <p:cNvSpPr/>
          <p:nvPr userDrawn="1"/>
        </p:nvSpPr>
        <p:spPr>
          <a:xfrm rot="10800000">
            <a:off x="923058" y="6428081"/>
            <a:ext cx="295695" cy="295734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871D1110-6C7F-4E55-B042-38756E04A837}"/>
              </a:ext>
            </a:extLst>
          </p:cNvPr>
          <p:cNvSpPr/>
          <p:nvPr userDrawn="1"/>
        </p:nvSpPr>
        <p:spPr>
          <a:xfrm rot="13500000">
            <a:off x="1010220" y="6535961"/>
            <a:ext cx="79984" cy="79974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13" name="Action Button: Forward or Next 2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617596E-B7AB-45C8-A0DC-A3BA7E1232B9}"/>
              </a:ext>
            </a:extLst>
          </p:cNvPr>
          <p:cNvSpPr/>
          <p:nvPr userDrawn="1"/>
        </p:nvSpPr>
        <p:spPr>
          <a:xfrm>
            <a:off x="898910" y="6400080"/>
            <a:ext cx="357050" cy="357096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900"/>
          </a:p>
        </p:txBody>
      </p:sp>
      <p:sp>
        <p:nvSpPr>
          <p:cNvPr id="14" name="Action Button: Back or Previous 2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1959962D-24BB-46F4-9785-C759E6016021}"/>
              </a:ext>
            </a:extLst>
          </p:cNvPr>
          <p:cNvSpPr/>
          <p:nvPr userDrawn="1"/>
        </p:nvSpPr>
        <p:spPr>
          <a:xfrm>
            <a:off x="120519" y="6393180"/>
            <a:ext cx="357050" cy="357096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9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937377-918B-408C-91B7-42DE05E1447C}"/>
              </a:ext>
            </a:extLst>
          </p:cNvPr>
          <p:cNvSpPr txBox="1"/>
          <p:nvPr userDrawn="1"/>
        </p:nvSpPr>
        <p:spPr>
          <a:xfrm>
            <a:off x="8529861" y="6479395"/>
            <a:ext cx="208903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/>
              <a:t>Ивановский медицинский колледж</a:t>
            </a:r>
            <a:endParaRPr lang="en-US" sz="90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AA4A232-EA43-4B7D-8C6D-7EBF12D0E3DE}"/>
              </a:ext>
            </a:extLst>
          </p:cNvPr>
          <p:cNvGrpSpPr/>
          <p:nvPr userDrawn="1"/>
        </p:nvGrpSpPr>
        <p:grpSpPr>
          <a:xfrm>
            <a:off x="10630621" y="6416378"/>
            <a:ext cx="1135441" cy="356866"/>
            <a:chOff x="241069" y="12070461"/>
            <a:chExt cx="2271178" cy="713731"/>
          </a:xfrm>
        </p:grpSpPr>
        <p:sp>
          <p:nvSpPr>
            <p:cNvPr id="17" name="Rectangle 16">
              <a:hlinkClick r:id="rId4"/>
              <a:extLst>
                <a:ext uri="{FF2B5EF4-FFF2-40B4-BE49-F238E27FC236}">
                  <a16:creationId xmlns:a16="http://schemas.microsoft.com/office/drawing/2014/main" id="{C893C5BD-225D-4A4E-B364-BF9A6447D558}"/>
                </a:ext>
              </a:extLst>
            </p:cNvPr>
            <p:cNvSpPr/>
            <p:nvPr userDrawn="1"/>
          </p:nvSpPr>
          <p:spPr>
            <a:xfrm>
              <a:off x="1798516" y="12070461"/>
              <a:ext cx="713731" cy="713731"/>
            </a:xfrm>
            <a:prstGeom prst="rect">
              <a:avLst/>
            </a:prstGeom>
            <a:solidFill>
              <a:srgbClr val="00CAC5">
                <a:alpha val="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8" name="Rectangle 17">
              <a:hlinkClick r:id="rId5"/>
              <a:extLst>
                <a:ext uri="{FF2B5EF4-FFF2-40B4-BE49-F238E27FC236}">
                  <a16:creationId xmlns:a16="http://schemas.microsoft.com/office/drawing/2014/main" id="{B1E9C452-712B-4CAF-8F5E-3604C3D6C149}"/>
                </a:ext>
              </a:extLst>
            </p:cNvPr>
            <p:cNvSpPr/>
            <p:nvPr userDrawn="1"/>
          </p:nvSpPr>
          <p:spPr>
            <a:xfrm>
              <a:off x="1010984" y="12070461"/>
              <a:ext cx="713731" cy="713731"/>
            </a:xfrm>
            <a:prstGeom prst="rect">
              <a:avLst/>
            </a:prstGeom>
            <a:solidFill>
              <a:srgbClr val="00CAC5">
                <a:alpha val="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19" name="Rectangle 18">
              <a:hlinkClick r:id="rId6"/>
              <a:extLst>
                <a:ext uri="{FF2B5EF4-FFF2-40B4-BE49-F238E27FC236}">
                  <a16:creationId xmlns:a16="http://schemas.microsoft.com/office/drawing/2014/main" id="{BBF72A39-138C-4AC8-8EE5-6DE39663A06E}"/>
                </a:ext>
              </a:extLst>
            </p:cNvPr>
            <p:cNvSpPr/>
            <p:nvPr userDrawn="1"/>
          </p:nvSpPr>
          <p:spPr>
            <a:xfrm>
              <a:off x="241069" y="12070461"/>
              <a:ext cx="713731" cy="713731"/>
            </a:xfrm>
            <a:prstGeom prst="rect">
              <a:avLst/>
            </a:prstGeom>
            <a:solidFill>
              <a:srgbClr val="00CAC5">
                <a:alpha val="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VK</a:t>
              </a: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6219DB41-B18A-4512-8D8E-2C9E97D6FE85}"/>
                </a:ext>
              </a:extLst>
            </p:cNvPr>
            <p:cNvSpPr/>
            <p:nvPr userDrawn="1"/>
          </p:nvSpPr>
          <p:spPr>
            <a:xfrm>
              <a:off x="1086010" y="12134549"/>
              <a:ext cx="591086" cy="591086"/>
            </a:xfrm>
            <a:prstGeom prst="ellipse">
              <a:avLst/>
            </a:prstGeom>
            <a:noFill/>
            <a:ln w="63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33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7E3844B7-3F8D-481F-B198-E896FCCDE0F9}"/>
                </a:ext>
              </a:extLst>
            </p:cNvPr>
            <p:cNvSpPr/>
            <p:nvPr userDrawn="1"/>
          </p:nvSpPr>
          <p:spPr>
            <a:xfrm>
              <a:off x="312182" y="12134549"/>
              <a:ext cx="591086" cy="591086"/>
            </a:xfrm>
            <a:prstGeom prst="ellipse">
              <a:avLst/>
            </a:prstGeom>
            <a:noFill/>
            <a:ln w="63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33"/>
            </a:p>
          </p:txBody>
        </p:sp>
      </p:grp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2C5F194-4F61-BCF8-89B8-CDEA23CCD667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1053036" y="6447059"/>
            <a:ext cx="295504" cy="29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197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</p:sldLayoutIdLst>
  <p:txStyles>
    <p:titleStyle>
      <a:lvl1pPr algn="l" defTabSz="914217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54" indent="-228554" algn="l" defTabSz="91421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663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71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80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89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97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06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14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23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7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1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7A0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97F0EA5-FF61-476D-88FD-8D367387415A}"/>
              </a:ext>
            </a:extLst>
          </p:cNvPr>
          <p:cNvSpPr txBox="1">
            <a:spLocks/>
          </p:cNvSpPr>
          <p:nvPr userDrawn="1"/>
        </p:nvSpPr>
        <p:spPr>
          <a:xfrm>
            <a:off x="621927" y="6430249"/>
            <a:ext cx="123730" cy="291381"/>
          </a:xfrm>
          <a:prstGeom prst="rect">
            <a:avLst/>
          </a:prstGeom>
        </p:spPr>
        <p:txBody>
          <a:bodyPr vert="horz" wrap="none" lIns="60952" tIns="30476" rIns="60952" bIns="30476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1000" smtClean="0">
                <a:solidFill>
                  <a:schemeClr val="tx1"/>
                </a:solidFill>
              </a:rPr>
              <a:pPr algn="ctr"/>
              <a:t>‹#›</a:t>
            </a:fld>
            <a:endParaRPr lang="en-US" sz="600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C84A796-45B4-484C-A445-A5C7C1D66CE4}"/>
              </a:ext>
            </a:extLst>
          </p:cNvPr>
          <p:cNvSpPr/>
          <p:nvPr userDrawn="1"/>
        </p:nvSpPr>
        <p:spPr>
          <a:xfrm>
            <a:off x="535944" y="6428081"/>
            <a:ext cx="295695" cy="295734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D0BCB83-4239-443E-8BA9-E372468EC5F7}"/>
              </a:ext>
            </a:extLst>
          </p:cNvPr>
          <p:cNvSpPr/>
          <p:nvPr userDrawn="1"/>
        </p:nvSpPr>
        <p:spPr>
          <a:xfrm>
            <a:off x="148830" y="6428081"/>
            <a:ext cx="295695" cy="295734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D92675F-AF85-41C2-A845-D58E2B1DB7A4}"/>
              </a:ext>
            </a:extLst>
          </p:cNvPr>
          <p:cNvSpPr/>
          <p:nvPr userDrawn="1"/>
        </p:nvSpPr>
        <p:spPr>
          <a:xfrm rot="2700000">
            <a:off x="277379" y="6535961"/>
            <a:ext cx="79984" cy="79974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71F6EB6-D3E9-45C4-9AC5-70FC1E1568F3}"/>
              </a:ext>
            </a:extLst>
          </p:cNvPr>
          <p:cNvSpPr/>
          <p:nvPr userDrawn="1"/>
        </p:nvSpPr>
        <p:spPr>
          <a:xfrm rot="10800000">
            <a:off x="923058" y="6428081"/>
            <a:ext cx="295695" cy="295734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871D1110-6C7F-4E55-B042-38756E04A837}"/>
              </a:ext>
            </a:extLst>
          </p:cNvPr>
          <p:cNvSpPr/>
          <p:nvPr userDrawn="1"/>
        </p:nvSpPr>
        <p:spPr>
          <a:xfrm rot="13500000">
            <a:off x="1010220" y="6535961"/>
            <a:ext cx="79984" cy="79974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13" name="Action Button: Forward or Next 2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617596E-B7AB-45C8-A0DC-A3BA7E1232B9}"/>
              </a:ext>
            </a:extLst>
          </p:cNvPr>
          <p:cNvSpPr/>
          <p:nvPr userDrawn="1"/>
        </p:nvSpPr>
        <p:spPr>
          <a:xfrm>
            <a:off x="898910" y="6400080"/>
            <a:ext cx="357050" cy="357096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900"/>
          </a:p>
        </p:txBody>
      </p:sp>
      <p:sp>
        <p:nvSpPr>
          <p:cNvPr id="14" name="Action Button: Back or Previous 2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1959962D-24BB-46F4-9785-C759E6016021}"/>
              </a:ext>
            </a:extLst>
          </p:cNvPr>
          <p:cNvSpPr/>
          <p:nvPr userDrawn="1"/>
        </p:nvSpPr>
        <p:spPr>
          <a:xfrm>
            <a:off x="120519" y="6393180"/>
            <a:ext cx="357050" cy="357096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9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937377-918B-408C-91B7-42DE05E1447C}"/>
              </a:ext>
            </a:extLst>
          </p:cNvPr>
          <p:cNvSpPr txBox="1"/>
          <p:nvPr userDrawn="1"/>
        </p:nvSpPr>
        <p:spPr>
          <a:xfrm>
            <a:off x="8529861" y="6479395"/>
            <a:ext cx="208903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/>
              <a:t>Ивановский медицинский колледж</a:t>
            </a:r>
            <a:endParaRPr lang="en-US" sz="90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AA4A232-EA43-4B7D-8C6D-7EBF12D0E3DE}"/>
              </a:ext>
            </a:extLst>
          </p:cNvPr>
          <p:cNvGrpSpPr/>
          <p:nvPr userDrawn="1"/>
        </p:nvGrpSpPr>
        <p:grpSpPr>
          <a:xfrm>
            <a:off x="10630621" y="6416378"/>
            <a:ext cx="1135441" cy="356866"/>
            <a:chOff x="241069" y="12070461"/>
            <a:chExt cx="2271178" cy="713731"/>
          </a:xfrm>
        </p:grpSpPr>
        <p:sp>
          <p:nvSpPr>
            <p:cNvPr id="17" name="Rectangle 16">
              <a:hlinkClick r:id="rId4"/>
              <a:extLst>
                <a:ext uri="{FF2B5EF4-FFF2-40B4-BE49-F238E27FC236}">
                  <a16:creationId xmlns:a16="http://schemas.microsoft.com/office/drawing/2014/main" id="{C893C5BD-225D-4A4E-B364-BF9A6447D558}"/>
                </a:ext>
              </a:extLst>
            </p:cNvPr>
            <p:cNvSpPr/>
            <p:nvPr userDrawn="1"/>
          </p:nvSpPr>
          <p:spPr>
            <a:xfrm>
              <a:off x="1798516" y="12070461"/>
              <a:ext cx="713731" cy="713731"/>
            </a:xfrm>
            <a:prstGeom prst="rect">
              <a:avLst/>
            </a:prstGeom>
            <a:solidFill>
              <a:srgbClr val="00CAC5">
                <a:alpha val="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8" name="Rectangle 17">
              <a:hlinkClick r:id="rId5"/>
              <a:extLst>
                <a:ext uri="{FF2B5EF4-FFF2-40B4-BE49-F238E27FC236}">
                  <a16:creationId xmlns:a16="http://schemas.microsoft.com/office/drawing/2014/main" id="{B1E9C452-712B-4CAF-8F5E-3604C3D6C149}"/>
                </a:ext>
              </a:extLst>
            </p:cNvPr>
            <p:cNvSpPr/>
            <p:nvPr userDrawn="1"/>
          </p:nvSpPr>
          <p:spPr>
            <a:xfrm>
              <a:off x="1010984" y="12070461"/>
              <a:ext cx="713731" cy="713731"/>
            </a:xfrm>
            <a:prstGeom prst="rect">
              <a:avLst/>
            </a:prstGeom>
            <a:solidFill>
              <a:srgbClr val="00CAC5">
                <a:alpha val="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19" name="Rectangle 18">
              <a:hlinkClick r:id="rId6"/>
              <a:extLst>
                <a:ext uri="{FF2B5EF4-FFF2-40B4-BE49-F238E27FC236}">
                  <a16:creationId xmlns:a16="http://schemas.microsoft.com/office/drawing/2014/main" id="{BBF72A39-138C-4AC8-8EE5-6DE39663A06E}"/>
                </a:ext>
              </a:extLst>
            </p:cNvPr>
            <p:cNvSpPr/>
            <p:nvPr userDrawn="1"/>
          </p:nvSpPr>
          <p:spPr>
            <a:xfrm>
              <a:off x="241069" y="12070461"/>
              <a:ext cx="713731" cy="713731"/>
            </a:xfrm>
            <a:prstGeom prst="rect">
              <a:avLst/>
            </a:prstGeom>
            <a:solidFill>
              <a:srgbClr val="00CAC5">
                <a:alpha val="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VK</a:t>
              </a: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6219DB41-B18A-4512-8D8E-2C9E97D6FE85}"/>
                </a:ext>
              </a:extLst>
            </p:cNvPr>
            <p:cNvSpPr/>
            <p:nvPr userDrawn="1"/>
          </p:nvSpPr>
          <p:spPr>
            <a:xfrm>
              <a:off x="1086010" y="12134549"/>
              <a:ext cx="591086" cy="591086"/>
            </a:xfrm>
            <a:prstGeom prst="ellipse">
              <a:avLst/>
            </a:prstGeom>
            <a:noFill/>
            <a:ln w="63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33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7E3844B7-3F8D-481F-B198-E896FCCDE0F9}"/>
                </a:ext>
              </a:extLst>
            </p:cNvPr>
            <p:cNvSpPr/>
            <p:nvPr userDrawn="1"/>
          </p:nvSpPr>
          <p:spPr>
            <a:xfrm>
              <a:off x="312182" y="12134549"/>
              <a:ext cx="591086" cy="591086"/>
            </a:xfrm>
            <a:prstGeom prst="ellipse">
              <a:avLst/>
            </a:prstGeom>
            <a:noFill/>
            <a:ln w="63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33"/>
            </a:p>
          </p:txBody>
        </p:sp>
      </p:grp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2C5F194-4F61-BCF8-89B8-CDEA23CCD667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1053036" y="6447059"/>
            <a:ext cx="295504" cy="29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06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</p:sldLayoutIdLst>
  <p:txStyles>
    <p:titleStyle>
      <a:lvl1pPr algn="l" defTabSz="914217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54" indent="-228554" algn="l" defTabSz="91421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663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71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80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89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97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06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14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23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7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1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2E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97F0EA5-FF61-476D-88FD-8D367387415A}"/>
              </a:ext>
            </a:extLst>
          </p:cNvPr>
          <p:cNvSpPr txBox="1">
            <a:spLocks/>
          </p:cNvSpPr>
          <p:nvPr userDrawn="1"/>
        </p:nvSpPr>
        <p:spPr>
          <a:xfrm>
            <a:off x="621927" y="6430249"/>
            <a:ext cx="123730" cy="291381"/>
          </a:xfrm>
          <a:prstGeom prst="rect">
            <a:avLst/>
          </a:prstGeom>
        </p:spPr>
        <p:txBody>
          <a:bodyPr vert="horz" wrap="none" lIns="60952" tIns="30476" rIns="60952" bIns="30476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A290D8D-6BA0-418D-AFED-C65293F70DA0}" type="slidenum">
              <a:rPr lang="en-US" sz="1000" smtClean="0">
                <a:solidFill>
                  <a:schemeClr val="tx1"/>
                </a:solidFill>
              </a:rPr>
              <a:pPr algn="ctr"/>
              <a:t>‹#›</a:t>
            </a:fld>
            <a:endParaRPr lang="en-US" sz="600">
              <a:solidFill>
                <a:schemeClr val="tx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C84A796-45B4-484C-A445-A5C7C1D66CE4}"/>
              </a:ext>
            </a:extLst>
          </p:cNvPr>
          <p:cNvSpPr/>
          <p:nvPr userDrawn="1"/>
        </p:nvSpPr>
        <p:spPr>
          <a:xfrm>
            <a:off x="535944" y="6428081"/>
            <a:ext cx="295695" cy="295734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D0BCB83-4239-443E-8BA9-E372468EC5F7}"/>
              </a:ext>
            </a:extLst>
          </p:cNvPr>
          <p:cNvSpPr/>
          <p:nvPr userDrawn="1"/>
        </p:nvSpPr>
        <p:spPr>
          <a:xfrm>
            <a:off x="148830" y="6428081"/>
            <a:ext cx="295695" cy="295734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D92675F-AF85-41C2-A845-D58E2B1DB7A4}"/>
              </a:ext>
            </a:extLst>
          </p:cNvPr>
          <p:cNvSpPr/>
          <p:nvPr userDrawn="1"/>
        </p:nvSpPr>
        <p:spPr>
          <a:xfrm rot="2700000">
            <a:off x="277379" y="6535961"/>
            <a:ext cx="79984" cy="79974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71F6EB6-D3E9-45C4-9AC5-70FC1E1568F3}"/>
              </a:ext>
            </a:extLst>
          </p:cNvPr>
          <p:cNvSpPr/>
          <p:nvPr userDrawn="1"/>
        </p:nvSpPr>
        <p:spPr>
          <a:xfrm rot="10800000">
            <a:off x="923058" y="6428081"/>
            <a:ext cx="295695" cy="295734"/>
          </a:xfrm>
          <a:prstGeom prst="ellipse">
            <a:avLst/>
          </a:pr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871D1110-6C7F-4E55-B042-38756E04A837}"/>
              </a:ext>
            </a:extLst>
          </p:cNvPr>
          <p:cNvSpPr/>
          <p:nvPr userDrawn="1"/>
        </p:nvSpPr>
        <p:spPr>
          <a:xfrm rot="13500000">
            <a:off x="1010220" y="6535961"/>
            <a:ext cx="79984" cy="79974"/>
          </a:xfrm>
          <a:custGeom>
            <a:avLst/>
            <a:gdLst>
              <a:gd name="connsiteX0" fmla="*/ 0 w 531091"/>
              <a:gd name="connsiteY0" fmla="*/ 0 h 531091"/>
              <a:gd name="connsiteX1" fmla="*/ 531091 w 531091"/>
              <a:gd name="connsiteY1" fmla="*/ 0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0 w 531091"/>
              <a:gd name="connsiteY0" fmla="*/ 0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0" fmla="*/ 0 w 531091"/>
              <a:gd name="connsiteY0" fmla="*/ 0 h 531091"/>
              <a:gd name="connsiteX1" fmla="*/ 230909 w 531091"/>
              <a:gd name="connsiteY1" fmla="*/ 224312 h 531091"/>
              <a:gd name="connsiteX2" fmla="*/ 531091 w 531091"/>
              <a:gd name="connsiteY2" fmla="*/ 531091 h 531091"/>
              <a:gd name="connsiteX3" fmla="*/ 0 w 531091"/>
              <a:gd name="connsiteY3" fmla="*/ 531091 h 531091"/>
              <a:gd name="connsiteX4" fmla="*/ 0 w 531091"/>
              <a:gd name="connsiteY4" fmla="*/ 0 h 531091"/>
              <a:gd name="connsiteX0" fmla="*/ 230909 w 531091"/>
              <a:gd name="connsiteY0" fmla="*/ 224312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343065 w 531091"/>
              <a:gd name="connsiteY0" fmla="*/ 89066 h 531091"/>
              <a:gd name="connsiteX1" fmla="*/ 531091 w 531091"/>
              <a:gd name="connsiteY1" fmla="*/ 531091 h 531091"/>
              <a:gd name="connsiteX2" fmla="*/ 0 w 531091"/>
              <a:gd name="connsiteY2" fmla="*/ 531091 h 531091"/>
              <a:gd name="connsiteX3" fmla="*/ 0 w 531091"/>
              <a:gd name="connsiteY3" fmla="*/ 0 h 531091"/>
              <a:gd name="connsiteX4" fmla="*/ 322349 w 531091"/>
              <a:gd name="connsiteY4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  <a:gd name="connsiteX3" fmla="*/ 322349 w 531091"/>
              <a:gd name="connsiteY3" fmla="*/ 315752 h 531091"/>
              <a:gd name="connsiteX0" fmla="*/ 531091 w 531091"/>
              <a:gd name="connsiteY0" fmla="*/ 531091 h 531091"/>
              <a:gd name="connsiteX1" fmla="*/ 0 w 531091"/>
              <a:gd name="connsiteY1" fmla="*/ 531091 h 531091"/>
              <a:gd name="connsiteX2" fmla="*/ 0 w 531091"/>
              <a:gd name="connsiteY2" fmla="*/ 0 h 531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31091" h="531091">
                <a:moveTo>
                  <a:pt x="531091" y="531091"/>
                </a:moveTo>
                <a:lnTo>
                  <a:pt x="0" y="531091"/>
                </a:lnTo>
                <a:lnTo>
                  <a:pt x="0" y="0"/>
                </a:lnTo>
              </a:path>
            </a:pathLst>
          </a:custGeom>
          <a:noFill/>
          <a:ln w="63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"/>
          </a:p>
        </p:txBody>
      </p:sp>
      <p:sp>
        <p:nvSpPr>
          <p:cNvPr id="13" name="Action Button: Forward or Next 2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617596E-B7AB-45C8-A0DC-A3BA7E1232B9}"/>
              </a:ext>
            </a:extLst>
          </p:cNvPr>
          <p:cNvSpPr/>
          <p:nvPr userDrawn="1"/>
        </p:nvSpPr>
        <p:spPr>
          <a:xfrm>
            <a:off x="898910" y="6400080"/>
            <a:ext cx="357050" cy="357096"/>
          </a:xfrm>
          <a:prstGeom prst="actionButtonForwardNext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900"/>
          </a:p>
        </p:txBody>
      </p:sp>
      <p:sp>
        <p:nvSpPr>
          <p:cNvPr id="14" name="Action Button: Back or Previous 2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1959962D-24BB-46F4-9785-C759E6016021}"/>
              </a:ext>
            </a:extLst>
          </p:cNvPr>
          <p:cNvSpPr/>
          <p:nvPr userDrawn="1"/>
        </p:nvSpPr>
        <p:spPr>
          <a:xfrm>
            <a:off x="120519" y="6393180"/>
            <a:ext cx="357050" cy="357096"/>
          </a:xfrm>
          <a:prstGeom prst="actionButtonBackPrevious">
            <a:avLst/>
          </a:prstGeom>
          <a:solidFill>
            <a:srgbClr val="00CAC5">
              <a:alpha val="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9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937377-918B-408C-91B7-42DE05E1447C}"/>
              </a:ext>
            </a:extLst>
          </p:cNvPr>
          <p:cNvSpPr txBox="1"/>
          <p:nvPr userDrawn="1"/>
        </p:nvSpPr>
        <p:spPr>
          <a:xfrm>
            <a:off x="8529861" y="6479395"/>
            <a:ext cx="208903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/>
              <a:t>Ивановский медицинский колледж</a:t>
            </a:r>
            <a:endParaRPr lang="en-US" sz="90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AA4A232-EA43-4B7D-8C6D-7EBF12D0E3DE}"/>
              </a:ext>
            </a:extLst>
          </p:cNvPr>
          <p:cNvGrpSpPr/>
          <p:nvPr userDrawn="1"/>
        </p:nvGrpSpPr>
        <p:grpSpPr>
          <a:xfrm>
            <a:off x="10630621" y="6416378"/>
            <a:ext cx="1135441" cy="356866"/>
            <a:chOff x="241069" y="12070461"/>
            <a:chExt cx="2271178" cy="713731"/>
          </a:xfrm>
        </p:grpSpPr>
        <p:sp>
          <p:nvSpPr>
            <p:cNvPr id="17" name="Rectangle 16">
              <a:hlinkClick r:id="rId4"/>
              <a:extLst>
                <a:ext uri="{FF2B5EF4-FFF2-40B4-BE49-F238E27FC236}">
                  <a16:creationId xmlns:a16="http://schemas.microsoft.com/office/drawing/2014/main" id="{C893C5BD-225D-4A4E-B364-BF9A6447D558}"/>
                </a:ext>
              </a:extLst>
            </p:cNvPr>
            <p:cNvSpPr/>
            <p:nvPr userDrawn="1"/>
          </p:nvSpPr>
          <p:spPr>
            <a:xfrm>
              <a:off x="1798516" y="12070461"/>
              <a:ext cx="713731" cy="713731"/>
            </a:xfrm>
            <a:prstGeom prst="rect">
              <a:avLst/>
            </a:prstGeom>
            <a:solidFill>
              <a:srgbClr val="00CAC5">
                <a:alpha val="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18" name="Rectangle 17">
              <a:hlinkClick r:id="rId5"/>
              <a:extLst>
                <a:ext uri="{FF2B5EF4-FFF2-40B4-BE49-F238E27FC236}">
                  <a16:creationId xmlns:a16="http://schemas.microsoft.com/office/drawing/2014/main" id="{B1E9C452-712B-4CAF-8F5E-3604C3D6C149}"/>
                </a:ext>
              </a:extLst>
            </p:cNvPr>
            <p:cNvSpPr/>
            <p:nvPr userDrawn="1"/>
          </p:nvSpPr>
          <p:spPr>
            <a:xfrm>
              <a:off x="1010984" y="12070461"/>
              <a:ext cx="713731" cy="713731"/>
            </a:xfrm>
            <a:prstGeom prst="rect">
              <a:avLst/>
            </a:prstGeom>
            <a:solidFill>
              <a:srgbClr val="00CAC5">
                <a:alpha val="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19" name="Rectangle 18">
              <a:hlinkClick r:id="rId6"/>
              <a:extLst>
                <a:ext uri="{FF2B5EF4-FFF2-40B4-BE49-F238E27FC236}">
                  <a16:creationId xmlns:a16="http://schemas.microsoft.com/office/drawing/2014/main" id="{BBF72A39-138C-4AC8-8EE5-6DE39663A06E}"/>
                </a:ext>
              </a:extLst>
            </p:cNvPr>
            <p:cNvSpPr/>
            <p:nvPr userDrawn="1"/>
          </p:nvSpPr>
          <p:spPr>
            <a:xfrm>
              <a:off x="241069" y="12070461"/>
              <a:ext cx="713731" cy="713731"/>
            </a:xfrm>
            <a:prstGeom prst="rect">
              <a:avLst/>
            </a:prstGeom>
            <a:solidFill>
              <a:srgbClr val="00CAC5">
                <a:alpha val="0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VK</a:t>
              </a: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6219DB41-B18A-4512-8D8E-2C9E97D6FE85}"/>
                </a:ext>
              </a:extLst>
            </p:cNvPr>
            <p:cNvSpPr/>
            <p:nvPr userDrawn="1"/>
          </p:nvSpPr>
          <p:spPr>
            <a:xfrm>
              <a:off x="1086010" y="12134549"/>
              <a:ext cx="591086" cy="591086"/>
            </a:xfrm>
            <a:prstGeom prst="ellipse">
              <a:avLst/>
            </a:prstGeom>
            <a:noFill/>
            <a:ln w="63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33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7E3844B7-3F8D-481F-B198-E896FCCDE0F9}"/>
                </a:ext>
              </a:extLst>
            </p:cNvPr>
            <p:cNvSpPr/>
            <p:nvPr userDrawn="1"/>
          </p:nvSpPr>
          <p:spPr>
            <a:xfrm>
              <a:off x="312182" y="12134549"/>
              <a:ext cx="591086" cy="591086"/>
            </a:xfrm>
            <a:prstGeom prst="ellipse">
              <a:avLst/>
            </a:prstGeom>
            <a:noFill/>
            <a:ln w="63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33"/>
            </a:p>
          </p:txBody>
        </p:sp>
      </p:grp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2C5F194-4F61-BCF8-89B8-CDEA23CCD667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1053036" y="6447059"/>
            <a:ext cx="295504" cy="295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886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</p:sldLayoutIdLst>
  <p:txStyles>
    <p:titleStyle>
      <a:lvl1pPr algn="l" defTabSz="914217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54" indent="-228554" algn="l" defTabSz="91421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663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71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80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89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97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06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14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23" indent="-228554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7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1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1E11E2-DE22-4FBC-B54A-17C2A7BE4C4C}"/>
              </a:ext>
            </a:extLst>
          </p:cNvPr>
          <p:cNvSpPr txBox="1"/>
          <p:nvPr/>
        </p:nvSpPr>
        <p:spPr>
          <a:xfrm>
            <a:off x="4379459" y="3132915"/>
            <a:ext cx="37337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>
                <a:solidFill>
                  <a:srgbClr val="1C7795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МЕДИЦИНСКИЙ</a:t>
            </a:r>
            <a:endParaRPr lang="en-US" sz="3200" dirty="0">
              <a:solidFill>
                <a:srgbClr val="1C7795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C2181E-2406-4926-BA51-0C9A10B0B1D9}"/>
              </a:ext>
            </a:extLst>
          </p:cNvPr>
          <p:cNvSpPr txBox="1"/>
          <p:nvPr/>
        </p:nvSpPr>
        <p:spPr>
          <a:xfrm>
            <a:off x="1515522" y="3136612"/>
            <a:ext cx="29354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ea typeface="Open Sans Extrabold" panose="020B0906030804020204" pitchFamily="34" charset="0"/>
                <a:cs typeface="Open Sans Extrabold" panose="020B0906030804020204" pitchFamily="34" charset="0"/>
              </a:rPr>
              <a:t>ИВАНОВСКИЙ</a:t>
            </a:r>
            <a:endParaRPr lang="en-US" sz="3200" dirty="0"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C696FB-35CD-4CE6-A222-677FB5CAC425}"/>
              </a:ext>
            </a:extLst>
          </p:cNvPr>
          <p:cNvSpPr txBox="1"/>
          <p:nvPr/>
        </p:nvSpPr>
        <p:spPr>
          <a:xfrm>
            <a:off x="8041685" y="3129218"/>
            <a:ext cx="2088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ea typeface="Open Sans Extrabold" panose="020B0906030804020204" pitchFamily="34" charset="0"/>
                <a:cs typeface="Open Sans Extrabold" panose="020B0906030804020204" pitchFamily="34" charset="0"/>
              </a:rPr>
              <a:t>КОЛЛЕДЖ</a:t>
            </a:r>
            <a:endParaRPr lang="en-US" sz="3200" dirty="0"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id="{D25FD1E9-7CA6-5DA7-4456-9BEA873018B3}"/>
              </a:ext>
            </a:extLst>
          </p:cNvPr>
          <p:cNvGrpSpPr/>
          <p:nvPr/>
        </p:nvGrpSpPr>
        <p:grpSpPr>
          <a:xfrm>
            <a:off x="-1" y="0"/>
            <a:ext cx="12192000" cy="6858000"/>
            <a:chOff x="-1" y="0"/>
            <a:chExt cx="12192000" cy="6858000"/>
          </a:xfrm>
        </p:grpSpPr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id="{3117B7CE-0120-3E73-00B8-CCBA7E8F1007}"/>
                </a:ext>
              </a:extLst>
            </p:cNvPr>
            <p:cNvSpPr/>
            <p:nvPr/>
          </p:nvSpPr>
          <p:spPr>
            <a:xfrm>
              <a:off x="-1" y="0"/>
              <a:ext cx="12192000" cy="68580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3" name="Рисунок 12">
              <a:extLst>
                <a:ext uri="{FF2B5EF4-FFF2-40B4-BE49-F238E27FC236}">
                  <a16:creationId xmlns:a16="http://schemas.microsoft.com/office/drawing/2014/main" id="{7965CDDD-B621-6380-4FE6-E4E26B24660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66099" y="1564145"/>
              <a:ext cx="5059801" cy="43144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2164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withEffect" p14:presetBounceEnd="8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0">
                                          <p:cBhvr additive="base">
                                            <p:cTn id="7" dur="3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0">
                                          <p:cBhvr additive="base">
                                            <p:cTn id="8" dur="3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2" fill="hold" grpId="0" nodeType="withEffect" p14:presetBounceEnd="8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0">
                                          <p:cBhvr additive="base">
                                            <p:cTn id="11" dur="3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0">
                                          <p:cBhvr additive="base">
                                            <p:cTn id="12" dur="3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16" presetClass="entr" presetSubtype="37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15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7" presetID="2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edge">
                                          <p:cBhvr>
                                            <p:cTn id="19" dur="20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21" presetID="6" presetClass="emph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22" dur="2000" fill="hold"/>
                                            <p:tgtEl>
                                              <p:spTgt spid="18"/>
                                            </p:tgtEl>
                                          </p:cBhvr>
                                          <p:by x="150000" y="15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5" grpId="0"/>
          <p:bldP spid="7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3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3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3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3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16" presetClass="entr" presetSubtype="37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15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7" presetID="20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edge">
                                          <p:cBhvr>
                                            <p:cTn id="19" dur="20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0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21" presetID="6" presetClass="emph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22" dur="2000" fill="hold"/>
                                            <p:tgtEl>
                                              <p:spTgt spid="18"/>
                                            </p:tgtEl>
                                          </p:cBhvr>
                                          <p:by x="150000" y="15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5" grpId="0"/>
          <p:bldP spid="7" grpId="0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F995C8-4805-FA45-BEA2-A13653548E7A}"/>
              </a:ext>
            </a:extLst>
          </p:cNvPr>
          <p:cNvSpPr txBox="1"/>
          <p:nvPr/>
        </p:nvSpPr>
        <p:spPr>
          <a:xfrm>
            <a:off x="3867576" y="2982432"/>
            <a:ext cx="44568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>
                <a:latin typeface=""/>
              </a:rPr>
              <a:t>НАЗВАНИЕ ДОКЛАДА</a:t>
            </a:r>
          </a:p>
        </p:txBody>
      </p:sp>
    </p:spTree>
    <p:extLst>
      <p:ext uri="{BB962C8B-B14F-4D97-AF65-F5344CB8AC3E}">
        <p14:creationId xmlns:p14="http://schemas.microsoft.com/office/powerpoint/2010/main" val="1406872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421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0886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1E11E2-DE22-4FBC-B54A-17C2A7BE4C4C}"/>
              </a:ext>
            </a:extLst>
          </p:cNvPr>
          <p:cNvSpPr txBox="1"/>
          <p:nvPr/>
        </p:nvSpPr>
        <p:spPr>
          <a:xfrm>
            <a:off x="5717533" y="3194388"/>
            <a:ext cx="7569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>
                <a:solidFill>
                  <a:schemeClr val="accent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ЗА</a:t>
            </a:r>
            <a:endParaRPr lang="en-US" sz="3200" dirty="0">
              <a:solidFill>
                <a:schemeClr val="accent2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C2181E-2406-4926-BA51-0C9A10B0B1D9}"/>
              </a:ext>
            </a:extLst>
          </p:cNvPr>
          <p:cNvSpPr txBox="1"/>
          <p:nvPr/>
        </p:nvSpPr>
        <p:spPr>
          <a:xfrm>
            <a:off x="3624815" y="3178566"/>
            <a:ext cx="2313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ea typeface="Open Sans Extrabold" panose="020B0906030804020204" pitchFamily="34" charset="0"/>
                <a:cs typeface="Open Sans Extrabold" panose="020B0906030804020204" pitchFamily="34" charset="0"/>
              </a:rPr>
              <a:t>СПАСИБО </a:t>
            </a:r>
            <a:endParaRPr lang="en-US" sz="3200" dirty="0"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C696FB-35CD-4CE6-A222-677FB5CAC425}"/>
              </a:ext>
            </a:extLst>
          </p:cNvPr>
          <p:cNvSpPr txBox="1"/>
          <p:nvPr/>
        </p:nvSpPr>
        <p:spPr>
          <a:xfrm>
            <a:off x="6410718" y="3182430"/>
            <a:ext cx="25314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latin typeface=""/>
                <a:ea typeface="Open Sans Extrabold" panose="020B0906030804020204" pitchFamily="34" charset="0"/>
                <a:cs typeface="Open Sans Extrabold" panose="020B0906030804020204" pitchFamily="34" charset="0"/>
              </a:rPr>
              <a:t>ВНИМАНИЕ</a:t>
            </a:r>
            <a:endParaRPr lang="en-US" sz="3200" dirty="0">
              <a:latin typeface="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613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withEffect" p14:presetBounceEnd="8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0">
                                          <p:cBhvr additive="base">
                                            <p:cTn id="7" dur="3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0">
                                          <p:cBhvr additive="base">
                                            <p:cTn id="8" dur="3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2" fill="hold" grpId="0" nodeType="withEffect" p14:presetBounceEnd="8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0">
                                          <p:cBhvr additive="base">
                                            <p:cTn id="11" dur="3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0">
                                          <p:cBhvr additive="base">
                                            <p:cTn id="12" dur="3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16" presetClass="entr" presetSubtype="37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15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/>
          <p:bldP spid="5" grpId="0"/>
          <p:bldP spid="7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3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3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3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3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6" presetClass="entr" presetSubtype="32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circle(out)">
                                          <p:cBhvr>
                                            <p:cTn id="15" dur="10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" presetID="16" presetClass="entr" presetSubtype="37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18" dur="500"/>
                                            <p:tgtEl>
                                              <p:spTgt spid="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/>
          <p:bldP spid="2" grpId="0"/>
          <p:bldP spid="5" grpId="0"/>
          <p:bldP spid="7" grpId="0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91BA449-4A81-0DA4-B3D4-BC15798628B6}"/>
              </a:ext>
            </a:extLst>
          </p:cNvPr>
          <p:cNvSpPr txBox="1"/>
          <p:nvPr/>
        </p:nvSpPr>
        <p:spPr>
          <a:xfrm>
            <a:off x="4201517" y="2982432"/>
            <a:ext cx="37889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>
                <a:latin typeface=""/>
              </a:rPr>
              <a:t>ВАРИАНТЫ ФОНА</a:t>
            </a:r>
          </a:p>
        </p:txBody>
      </p:sp>
    </p:spTree>
    <p:extLst>
      <p:ext uri="{BB962C8B-B14F-4D97-AF65-F5344CB8AC3E}">
        <p14:creationId xmlns:p14="http://schemas.microsoft.com/office/powerpoint/2010/main" val="2414914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0DA35E1-80CC-37C9-E05C-72B9B954A765}"/>
              </a:ext>
            </a:extLst>
          </p:cNvPr>
          <p:cNvSpPr txBox="1"/>
          <p:nvPr/>
        </p:nvSpPr>
        <p:spPr>
          <a:xfrm>
            <a:off x="4201506" y="3136612"/>
            <a:ext cx="37889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>
                <a:solidFill>
                  <a:srgbClr val="322E2D"/>
                </a:solidFill>
                <a:latin typeface=""/>
              </a:rPr>
              <a:t>ВАРИАНТЫ ФОНА</a:t>
            </a:r>
          </a:p>
        </p:txBody>
      </p:sp>
    </p:spTree>
    <p:extLst>
      <p:ext uri="{BB962C8B-B14F-4D97-AF65-F5344CB8AC3E}">
        <p14:creationId xmlns:p14="http://schemas.microsoft.com/office/powerpoint/2010/main" val="973068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62D70AB-9984-2383-0AF1-B1016677BFE5}"/>
              </a:ext>
            </a:extLst>
          </p:cNvPr>
          <p:cNvSpPr txBox="1"/>
          <p:nvPr/>
        </p:nvSpPr>
        <p:spPr>
          <a:xfrm>
            <a:off x="4201506" y="3136612"/>
            <a:ext cx="37889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>
                <a:latin typeface=""/>
              </a:rPr>
              <a:t>ВАРИАНТЫ ФОНА</a:t>
            </a:r>
          </a:p>
        </p:txBody>
      </p:sp>
    </p:spTree>
    <p:extLst>
      <p:ext uri="{BB962C8B-B14F-4D97-AF65-F5344CB8AC3E}">
        <p14:creationId xmlns:p14="http://schemas.microsoft.com/office/powerpoint/2010/main" val="19697780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Model X">
      <a:dk1>
        <a:srgbClr val="272E3A"/>
      </a:dk1>
      <a:lt1>
        <a:srgbClr val="FFFFFF"/>
      </a:lt1>
      <a:dk2>
        <a:srgbClr val="00A3DA"/>
      </a:dk2>
      <a:lt2>
        <a:srgbClr val="0CA8DA"/>
      </a:lt2>
      <a:accent1>
        <a:srgbClr val="56CADC"/>
      </a:accent1>
      <a:accent2>
        <a:srgbClr val="49C4DB"/>
      </a:accent2>
      <a:accent3>
        <a:srgbClr val="3DBEDB"/>
      </a:accent3>
      <a:accent4>
        <a:srgbClr val="31B9DB"/>
      </a:accent4>
      <a:accent5>
        <a:srgbClr val="24B3DA"/>
      </a:accent5>
      <a:accent6>
        <a:srgbClr val="18AEDA"/>
      </a:accent6>
      <a:hlink>
        <a:srgbClr val="2F8299"/>
      </a:hlink>
      <a:folHlink>
        <a:srgbClr val="8C8C8C"/>
      </a:folHlink>
    </a:clrScheme>
    <a:fontScheme name="Model X">
      <a:majorFont>
        <a:latin typeface="Open Sans Light"/>
        <a:ea typeface=""/>
        <a:cs typeface=""/>
      </a:majorFont>
      <a:minorFont>
        <a:latin typeface="Open Sans Light"/>
        <a:ea typeface=""/>
        <a:cs typeface="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Model X">
      <a:dk1>
        <a:srgbClr val="FFFFFF"/>
      </a:dk1>
      <a:lt1>
        <a:srgbClr val="272E3A"/>
      </a:lt1>
      <a:dk2>
        <a:srgbClr val="00A3DA"/>
      </a:dk2>
      <a:lt2>
        <a:srgbClr val="0CA8DA"/>
      </a:lt2>
      <a:accent1>
        <a:srgbClr val="18AEDA"/>
      </a:accent1>
      <a:accent2>
        <a:srgbClr val="24B3DA"/>
      </a:accent2>
      <a:accent3>
        <a:srgbClr val="31B9DB"/>
      </a:accent3>
      <a:accent4>
        <a:srgbClr val="3DBEDB"/>
      </a:accent4>
      <a:accent5>
        <a:srgbClr val="49C4DB"/>
      </a:accent5>
      <a:accent6>
        <a:srgbClr val="56CADC"/>
      </a:accent6>
      <a:hlink>
        <a:srgbClr val="2F8299"/>
      </a:hlink>
      <a:folHlink>
        <a:srgbClr val="8C8C8C"/>
      </a:folHlink>
    </a:clrScheme>
    <a:fontScheme name="Lato">
      <a:majorFont>
        <a:latin typeface="Lato Hairline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Model X">
      <a:dk1>
        <a:srgbClr val="FFFFFF"/>
      </a:dk1>
      <a:lt1>
        <a:srgbClr val="272E3A"/>
      </a:lt1>
      <a:dk2>
        <a:srgbClr val="00A3DA"/>
      </a:dk2>
      <a:lt2>
        <a:srgbClr val="0CA8DA"/>
      </a:lt2>
      <a:accent1>
        <a:srgbClr val="18AEDA"/>
      </a:accent1>
      <a:accent2>
        <a:srgbClr val="24B3DA"/>
      </a:accent2>
      <a:accent3>
        <a:srgbClr val="31B9DB"/>
      </a:accent3>
      <a:accent4>
        <a:srgbClr val="3DBEDB"/>
      </a:accent4>
      <a:accent5>
        <a:srgbClr val="49C4DB"/>
      </a:accent5>
      <a:accent6>
        <a:srgbClr val="56CADC"/>
      </a:accent6>
      <a:hlink>
        <a:srgbClr val="2F8299"/>
      </a:hlink>
      <a:folHlink>
        <a:srgbClr val="8C8C8C"/>
      </a:folHlink>
    </a:clrScheme>
    <a:fontScheme name="Lato">
      <a:majorFont>
        <a:latin typeface="Lato Hairline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heme">
  <a:themeElements>
    <a:clrScheme name="Model X">
      <a:dk1>
        <a:srgbClr val="FFFFFF"/>
      </a:dk1>
      <a:lt1>
        <a:srgbClr val="272E3A"/>
      </a:lt1>
      <a:dk2>
        <a:srgbClr val="00A3DA"/>
      </a:dk2>
      <a:lt2>
        <a:srgbClr val="0CA8DA"/>
      </a:lt2>
      <a:accent1>
        <a:srgbClr val="18AEDA"/>
      </a:accent1>
      <a:accent2>
        <a:srgbClr val="24B3DA"/>
      </a:accent2>
      <a:accent3>
        <a:srgbClr val="31B9DB"/>
      </a:accent3>
      <a:accent4>
        <a:srgbClr val="3DBEDB"/>
      </a:accent4>
      <a:accent5>
        <a:srgbClr val="49C4DB"/>
      </a:accent5>
      <a:accent6>
        <a:srgbClr val="56CADC"/>
      </a:accent6>
      <a:hlink>
        <a:srgbClr val="2F8299"/>
      </a:hlink>
      <a:folHlink>
        <a:srgbClr val="8C8C8C"/>
      </a:folHlink>
    </a:clrScheme>
    <a:fontScheme name="Lato">
      <a:majorFont>
        <a:latin typeface="Lato Hairline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Office Theme">
  <a:themeElements>
    <a:clrScheme name="Model X">
      <a:dk1>
        <a:srgbClr val="FFFFFF"/>
      </a:dk1>
      <a:lt1>
        <a:srgbClr val="272E3A"/>
      </a:lt1>
      <a:dk2>
        <a:srgbClr val="00A3DA"/>
      </a:dk2>
      <a:lt2>
        <a:srgbClr val="0CA8DA"/>
      </a:lt2>
      <a:accent1>
        <a:srgbClr val="18AEDA"/>
      </a:accent1>
      <a:accent2>
        <a:srgbClr val="24B3DA"/>
      </a:accent2>
      <a:accent3>
        <a:srgbClr val="31B9DB"/>
      </a:accent3>
      <a:accent4>
        <a:srgbClr val="3DBEDB"/>
      </a:accent4>
      <a:accent5>
        <a:srgbClr val="49C4DB"/>
      </a:accent5>
      <a:accent6>
        <a:srgbClr val="56CADC"/>
      </a:accent6>
      <a:hlink>
        <a:srgbClr val="2F8299"/>
      </a:hlink>
      <a:folHlink>
        <a:srgbClr val="8C8C8C"/>
      </a:folHlink>
    </a:clrScheme>
    <a:fontScheme name="Lato">
      <a:majorFont>
        <a:latin typeface="Lato Hairline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</TotalTime>
  <Words>16</Words>
  <Application>Microsoft Office PowerPoint</Application>
  <PresentationFormat>Широкоэкранный</PresentationFormat>
  <Paragraphs>12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8</vt:i4>
      </vt:variant>
    </vt:vector>
  </HeadingPairs>
  <TitlesOfParts>
    <vt:vector size="19" baseType="lpstr">
      <vt:lpstr>Arial</vt:lpstr>
      <vt:lpstr>Calibri</vt:lpstr>
      <vt:lpstr>Lato</vt:lpstr>
      <vt:lpstr>Open Sans Extrabold</vt:lpstr>
      <vt:lpstr>Open Sans Light</vt:lpstr>
      <vt:lpstr>Wingdings 3</vt:lpstr>
      <vt:lpstr>Ion</vt:lpstr>
      <vt:lpstr>Office Theme</vt:lpstr>
      <vt:lpstr>1_Office Theme</vt:lpstr>
      <vt:lpstr>2_Office Theme</vt:lpstr>
      <vt:lpstr>3_Office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User</cp:lastModifiedBy>
  <cp:revision>12</cp:revision>
  <dcterms:created xsi:type="dcterms:W3CDTF">2022-02-07T16:44:07Z</dcterms:created>
  <dcterms:modified xsi:type="dcterms:W3CDTF">2024-01-11T06:49:32Z</dcterms:modified>
</cp:coreProperties>
</file>