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724" r:id="rId2"/>
    <p:sldMasterId id="2147483730" r:id="rId3"/>
    <p:sldMasterId id="2147483733" r:id="rId4"/>
    <p:sldMasterId id="2147483736" r:id="rId5"/>
  </p:sldMasterIdLst>
  <p:notesMasterIdLst>
    <p:notesMasterId r:id="rId14"/>
  </p:notesMasterIdLst>
  <p:sldIdLst>
    <p:sldId id="257" r:id="rId6"/>
    <p:sldId id="589" r:id="rId7"/>
    <p:sldId id="480" r:id="rId8"/>
    <p:sldId id="590" r:id="rId9"/>
    <p:sldId id="588" r:id="rId10"/>
    <p:sldId id="591" r:id="rId11"/>
    <p:sldId id="592" r:id="rId12"/>
    <p:sldId id="59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322E2D"/>
    <a:srgbClr val="FF7A01"/>
    <a:srgbClr val="951C35"/>
    <a:srgbClr val="1C7795"/>
    <a:srgbClr val="17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6402"/>
  </p:normalViewPr>
  <p:slideViewPr>
    <p:cSldViewPr snapToGrid="0" snapToObjects="1">
      <p:cViewPr varScale="1">
        <p:scale>
          <a:sx n="62" d="100"/>
          <a:sy n="62" d="100"/>
        </p:scale>
        <p:origin x="41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49B-396E-B74E-AAC7-42B0C3A666AB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2CF86-8606-E040-B247-C91EE187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2CF86-8606-E040-B247-C91EE18742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5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2CF86-8606-E040-B247-C91EE18742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4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2CF86-8606-E040-B247-C91EE18742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4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hyperlink" Target="https://www.linkedi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bg>
      <p:bgPr>
        <a:solidFill>
          <a:srgbClr val="FF7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94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2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70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8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9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15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7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rgbClr val="32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>
            <a:extLst>
              <a:ext uri="{FF2B5EF4-FFF2-40B4-BE49-F238E27FC236}">
                <a16:creationId xmlns:a16="http://schemas.microsoft.com/office/drawing/2014/main" id="{2C03F108-EE46-66BD-47E6-E2098B0C108A}"/>
              </a:ext>
            </a:extLst>
          </p:cNvPr>
          <p:cNvSpPr/>
          <p:nvPr userDrawn="1"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rgbClr val="FF7A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906154-901C-3A7F-F1D7-1FD7E86D9DF2}"/>
              </a:ext>
            </a:extLst>
          </p:cNvPr>
          <p:cNvSpPr txBox="1">
            <a:spLocks/>
          </p:cNvSpPr>
          <p:nvPr userDrawn="1"/>
        </p:nvSpPr>
        <p:spPr>
          <a:xfrm>
            <a:off x="621927" y="6430249"/>
            <a:ext cx="123730" cy="291381"/>
          </a:xfrm>
          <a:prstGeom prst="rect">
            <a:avLst/>
          </a:prstGeom>
          <a:noFill/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2A402FC6-9747-07D6-D475-54F4259A5D47}"/>
              </a:ext>
            </a:extLst>
          </p:cNvPr>
          <p:cNvSpPr/>
          <p:nvPr userDrawn="1"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rgbClr val="FF7A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7331F46-1999-C015-321C-3AA75A77776B}"/>
              </a:ext>
            </a:extLst>
          </p:cNvPr>
          <p:cNvSpPr/>
          <p:nvPr userDrawn="1"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0C4DCF7E-4FDF-C95D-B164-8C369B4484C0}"/>
              </a:ext>
            </a:extLst>
          </p:cNvPr>
          <p:cNvSpPr/>
          <p:nvPr userDrawn="1"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rgbClr val="FF7A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E5A7CB-8551-2B99-D48C-4427FF3169FA}"/>
              </a:ext>
            </a:extLst>
          </p:cNvPr>
          <p:cNvSpPr/>
          <p:nvPr userDrawn="1"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1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5E5A9B-A756-5E3A-0960-7AECD964CC2D}"/>
              </a:ext>
            </a:extLst>
          </p:cNvPr>
          <p:cNvSpPr/>
          <p:nvPr userDrawn="1"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06BE1BC-70C8-964C-49EC-47C76F4F6ECE}"/>
              </a:ext>
            </a:extLst>
          </p:cNvPr>
          <p:cNvSpPr/>
          <p:nvPr userDrawn="1"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36D04-3D90-A59E-E4F9-E99DEF06391A}"/>
              </a:ext>
            </a:extLst>
          </p:cNvPr>
          <p:cNvSpPr txBox="1"/>
          <p:nvPr userDrawn="1"/>
        </p:nvSpPr>
        <p:spPr>
          <a:xfrm>
            <a:off x="8529861" y="6479395"/>
            <a:ext cx="2081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FF7A01"/>
                </a:solidFill>
              </a:rPr>
              <a:t>Ивановский медицинский колледж</a:t>
            </a:r>
            <a:endParaRPr lang="en-US" sz="900" dirty="0">
              <a:solidFill>
                <a:srgbClr val="FF7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BCCC4-4FA0-DD40-AA20-47C8BB9384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69207"/>
            <a:ext cx="9144000" cy="61722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CBA888-7AA3-C346-80E3-00C5BAFBF6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1411111"/>
            <a:ext cx="9144000" cy="44478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C2D6CA35-428F-B276-1903-D4C7065F2623}"/>
              </a:ext>
            </a:extLst>
          </p:cNvPr>
          <p:cNvGrpSpPr/>
          <p:nvPr userDrawn="1"/>
        </p:nvGrpSpPr>
        <p:grpSpPr>
          <a:xfrm>
            <a:off x="10145791" y="6371031"/>
            <a:ext cx="1237026" cy="386145"/>
            <a:chOff x="-749660" y="12011903"/>
            <a:chExt cx="2474375" cy="772289"/>
          </a:xfrm>
        </p:grpSpPr>
        <p:sp>
          <p:nvSpPr>
            <p:cNvPr id="5" name="Rectangle 25">
              <a:hlinkClick r:id="rId2"/>
              <a:extLst>
                <a:ext uri="{FF2B5EF4-FFF2-40B4-BE49-F238E27FC236}">
                  <a16:creationId xmlns:a16="http://schemas.microsoft.com/office/drawing/2014/main" id="{62E696B5-4181-8417-91EA-5E3EB16FD862}"/>
                </a:ext>
              </a:extLst>
            </p:cNvPr>
            <p:cNvSpPr/>
            <p:nvPr userDrawn="1"/>
          </p:nvSpPr>
          <p:spPr>
            <a:xfrm>
              <a:off x="1010984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Rectangle 26">
              <a:hlinkClick r:id="rId3"/>
              <a:extLst>
                <a:ext uri="{FF2B5EF4-FFF2-40B4-BE49-F238E27FC236}">
                  <a16:creationId xmlns:a16="http://schemas.microsoft.com/office/drawing/2014/main" id="{5BD9F1B7-E5FA-AB59-76C0-462CEDF22E53}"/>
                </a:ext>
              </a:extLst>
            </p:cNvPr>
            <p:cNvSpPr/>
            <p:nvPr userDrawn="1"/>
          </p:nvSpPr>
          <p:spPr>
            <a:xfrm>
              <a:off x="-749660" y="12011903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" name="Oval 30">
              <a:extLst>
                <a:ext uri="{FF2B5EF4-FFF2-40B4-BE49-F238E27FC236}">
                  <a16:creationId xmlns:a16="http://schemas.microsoft.com/office/drawing/2014/main" id="{8592F88F-2E0F-034A-7DFC-993C3C4A7C43}"/>
                </a:ext>
              </a:extLst>
            </p:cNvPr>
            <p:cNvSpPr/>
            <p:nvPr userDrawn="1"/>
          </p:nvSpPr>
          <p:spPr>
            <a:xfrm>
              <a:off x="1086010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"/>
            </a:p>
          </p:txBody>
        </p:sp>
        <p:sp>
          <p:nvSpPr>
            <p:cNvPr id="8" name="Oval 31">
              <a:extLst>
                <a:ext uri="{FF2B5EF4-FFF2-40B4-BE49-F238E27FC236}">
                  <a16:creationId xmlns:a16="http://schemas.microsoft.com/office/drawing/2014/main" id="{CAF85340-5EB0-BEB1-2BBE-A59B480FF51E}"/>
                </a:ext>
              </a:extLst>
            </p:cNvPr>
            <p:cNvSpPr/>
            <p:nvPr userDrawn="1"/>
          </p:nvSpPr>
          <p:spPr>
            <a:xfrm>
              <a:off x="312182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6AA697-BFCE-BFE6-C407-D0310ADD4B74}"/>
              </a:ext>
            </a:extLst>
          </p:cNvPr>
          <p:cNvSpPr txBox="1"/>
          <p:nvPr userDrawn="1"/>
        </p:nvSpPr>
        <p:spPr>
          <a:xfrm>
            <a:off x="10655395" y="6465754"/>
            <a:ext cx="392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VK</a:t>
            </a:r>
            <a:endParaRPr lang="ru-RU" sz="1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BA2D4F-A996-05FE-68DB-D76D48AA19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3494" y="6418215"/>
            <a:ext cx="315528" cy="3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BCCC4-4FA0-DD40-AA20-47C8BB9384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69207"/>
            <a:ext cx="9144000" cy="61722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CBA888-7AA3-C346-80E3-00C5BAFBF6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18386" y="1411111"/>
            <a:ext cx="5449614" cy="44478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B768C1-138F-1E4B-B1FA-5ED700BF25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21004" y="1411111"/>
            <a:ext cx="3569963" cy="4447823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BCCC4-4FA0-DD40-AA20-47C8BB9384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69207"/>
            <a:ext cx="9144000" cy="61722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CBA888-7AA3-C346-80E3-00C5BAFBF6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18386" y="1411111"/>
            <a:ext cx="5449614" cy="371413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B768C1-138F-1E4B-B1FA-5ED700BF25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21004" y="1411112"/>
            <a:ext cx="3569963" cy="3714134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</p:spPr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36260A-3399-1B42-A794-D09B4B1144EF}"/>
              </a:ext>
            </a:extLst>
          </p:cNvPr>
          <p:cNvSpPr/>
          <p:nvPr userDrawn="1"/>
        </p:nvSpPr>
        <p:spPr>
          <a:xfrm>
            <a:off x="1421004" y="5349922"/>
            <a:ext cx="9246996" cy="73368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7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Ins="548640" rtlCol="0" anchor="ctr"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6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BCCC4-4FA0-DD40-AA20-47C8BB9384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69207"/>
            <a:ext cx="9144000" cy="61722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B768C1-138F-1E4B-B1FA-5ED700BF25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23999" y="1411110"/>
            <a:ext cx="4180765" cy="3714134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</p:spPr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36260A-3399-1B42-A794-D09B4B1144EF}"/>
              </a:ext>
            </a:extLst>
          </p:cNvPr>
          <p:cNvSpPr/>
          <p:nvPr userDrawn="1"/>
        </p:nvSpPr>
        <p:spPr>
          <a:xfrm>
            <a:off x="1523998" y="5349922"/>
            <a:ext cx="9144001" cy="73368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7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Ins="548640" rtlCol="0" anchor="ctr"/>
          <a:lstStyle/>
          <a:p>
            <a:endParaRPr lang="en-US" sz="3200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28CC009-4CF4-DC49-A30E-E4CCD214B31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6000" y="1411110"/>
            <a:ext cx="4572001" cy="3714134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6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BCCC4-4FA0-DD40-AA20-47C8BB9384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69207"/>
            <a:ext cx="9144000" cy="61722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36260A-3399-1B42-A794-D09B4B1144EF}"/>
              </a:ext>
            </a:extLst>
          </p:cNvPr>
          <p:cNvSpPr/>
          <p:nvPr userDrawn="1"/>
        </p:nvSpPr>
        <p:spPr>
          <a:xfrm>
            <a:off x="1524000" y="1433015"/>
            <a:ext cx="9144001" cy="73368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7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Ins="548640" rtlCol="0" anchor="ctr"/>
          <a:lstStyle/>
          <a:p>
            <a:endParaRPr lang="en-US" sz="32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4CEC5398-BBC9-664B-B51B-8ED36036FB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2413283"/>
            <a:ext cx="9144000" cy="34456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9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2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2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812C9B-C4F1-49C5-8B16-2FE27234D329}"/>
              </a:ext>
            </a:extLst>
          </p:cNvPr>
          <p:cNvSpPr txBox="1">
            <a:spLocks/>
          </p:cNvSpPr>
          <p:nvPr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625DC-754B-4896-ADAF-401C70997717}"/>
              </a:ext>
            </a:extLst>
          </p:cNvPr>
          <p:cNvSpPr/>
          <p:nvPr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FAE91E-1570-4CCB-8697-3675EF4A8732}"/>
              </a:ext>
            </a:extLst>
          </p:cNvPr>
          <p:cNvSpPr/>
          <p:nvPr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AC15065-526C-4B5B-BEB1-892A718C3AFA}"/>
              </a:ext>
            </a:extLst>
          </p:cNvPr>
          <p:cNvSpPr/>
          <p:nvPr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197A07-68B5-4706-B796-AC2B9E3BDF4E}"/>
              </a:ext>
            </a:extLst>
          </p:cNvPr>
          <p:cNvSpPr/>
          <p:nvPr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1DBD849-297F-4F9A-BEF7-60ECD498A866}"/>
              </a:ext>
            </a:extLst>
          </p:cNvPr>
          <p:cNvSpPr/>
          <p:nvPr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2D39B4-024E-44C9-A16B-5286E9AA9911}"/>
              </a:ext>
            </a:extLst>
          </p:cNvPr>
          <p:cNvSpPr/>
          <p:nvPr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2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BEC572-F3FD-4958-87CB-8F0026086590}"/>
              </a:ext>
            </a:extLst>
          </p:cNvPr>
          <p:cNvSpPr/>
          <p:nvPr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 userDrawn="1"/>
        </p:nvSpPr>
        <p:spPr>
          <a:xfrm>
            <a:off x="7649614" y="6396283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DC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МЕДИЦИНСКИЙ КОЛЛЕДЖ</a:t>
            </a:r>
            <a:endParaRPr lang="en-US" sz="1000" b="1" dirty="0">
              <a:solidFill>
                <a:srgbClr val="CDC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6">
            <a:hlinkClick r:id="rId11"/>
            <a:extLst>
              <a:ext uri="{FF2B5EF4-FFF2-40B4-BE49-F238E27FC236}">
                <a16:creationId xmlns:a16="http://schemas.microsoft.com/office/drawing/2014/main" id="{892046B0-C2B9-865E-D851-28FA0827F44C}"/>
              </a:ext>
            </a:extLst>
          </p:cNvPr>
          <p:cNvSpPr/>
          <p:nvPr userDrawn="1"/>
        </p:nvSpPr>
        <p:spPr>
          <a:xfrm>
            <a:off x="10057607" y="6291691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85" y="6351035"/>
            <a:ext cx="942376" cy="2998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80" y="6351392"/>
            <a:ext cx="302491" cy="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675" r:id="rId3"/>
    <p:sldLayoutId id="2147483681" r:id="rId4"/>
    <p:sldLayoutId id="2147483682" r:id="rId5"/>
    <p:sldLayoutId id="2147483683" r:id="rId6"/>
    <p:sldLayoutId id="2147483684" r:id="rId7"/>
    <p:sldLayoutId id="2147483680" r:id="rId8"/>
    <p:sldLayoutId id="2147483727" r:id="rId9"/>
  </p:sldLayoutIdLst>
  <p:timing>
    <p:tnLst>
      <p:par>
        <p:cTn id="1" dur="indefinite" restart="never" nodeType="tmRoot"/>
      </p:par>
    </p:tnLst>
  </p:timing>
  <p:txStyles>
    <p:titleStyle>
      <a:lvl1pPr algn="l" defTabSz="457109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31" indent="-342831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01" indent="-285693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771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880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98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49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206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314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423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75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77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F0EA5-FF61-476D-88FD-8D367387415A}"/>
              </a:ext>
            </a:extLst>
          </p:cNvPr>
          <p:cNvSpPr txBox="1">
            <a:spLocks/>
          </p:cNvSpPr>
          <p:nvPr userDrawn="1"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84A796-45B4-484C-A445-A5C7C1D66CE4}"/>
              </a:ext>
            </a:extLst>
          </p:cNvPr>
          <p:cNvSpPr/>
          <p:nvPr userDrawn="1"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0BCB83-4239-443E-8BA9-E372468EC5F7}"/>
              </a:ext>
            </a:extLst>
          </p:cNvPr>
          <p:cNvSpPr/>
          <p:nvPr userDrawn="1"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675F-AF85-41C2-A845-D58E2B1DB7A4}"/>
              </a:ext>
            </a:extLst>
          </p:cNvPr>
          <p:cNvSpPr/>
          <p:nvPr userDrawn="1"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F6EB6-D3E9-45C4-9AC5-70FC1E1568F3}"/>
              </a:ext>
            </a:extLst>
          </p:cNvPr>
          <p:cNvSpPr/>
          <p:nvPr userDrawn="1"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71D1110-6C7F-4E55-B042-38756E04A837}"/>
              </a:ext>
            </a:extLst>
          </p:cNvPr>
          <p:cNvSpPr/>
          <p:nvPr userDrawn="1"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7596E-B7AB-45C8-A0DC-A3BA7E1232B9}"/>
              </a:ext>
            </a:extLst>
          </p:cNvPr>
          <p:cNvSpPr/>
          <p:nvPr userDrawn="1"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59962D-24BB-46F4-9785-C759E6016021}"/>
              </a:ext>
            </a:extLst>
          </p:cNvPr>
          <p:cNvSpPr/>
          <p:nvPr userDrawn="1"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 userDrawn="1"/>
        </p:nvSpPr>
        <p:spPr>
          <a:xfrm>
            <a:off x="7649614" y="6396283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DC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МЕДИЦИНСКИЙ КОЛЛЕДЖ</a:t>
            </a:r>
            <a:endParaRPr lang="en-US" sz="1000" b="1" dirty="0">
              <a:solidFill>
                <a:srgbClr val="CDC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892046B0-C2B9-865E-D851-28FA0827F44C}"/>
              </a:ext>
            </a:extLst>
          </p:cNvPr>
          <p:cNvSpPr/>
          <p:nvPr userDrawn="1"/>
        </p:nvSpPr>
        <p:spPr>
          <a:xfrm>
            <a:off x="10057607" y="6291691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85" y="6351035"/>
            <a:ext cx="942376" cy="299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80" y="6351392"/>
            <a:ext cx="302491" cy="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iming>
    <p:tnLst>
      <p:par>
        <p:cTn id="1" dur="indefinite" restart="never" nodeType="tmRoot"/>
      </p:par>
    </p:tn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1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F0EA5-FF61-476D-88FD-8D367387415A}"/>
              </a:ext>
            </a:extLst>
          </p:cNvPr>
          <p:cNvSpPr txBox="1">
            <a:spLocks/>
          </p:cNvSpPr>
          <p:nvPr userDrawn="1"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84A796-45B4-484C-A445-A5C7C1D66CE4}"/>
              </a:ext>
            </a:extLst>
          </p:cNvPr>
          <p:cNvSpPr/>
          <p:nvPr userDrawn="1"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0BCB83-4239-443E-8BA9-E372468EC5F7}"/>
              </a:ext>
            </a:extLst>
          </p:cNvPr>
          <p:cNvSpPr/>
          <p:nvPr userDrawn="1"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675F-AF85-41C2-A845-D58E2B1DB7A4}"/>
              </a:ext>
            </a:extLst>
          </p:cNvPr>
          <p:cNvSpPr/>
          <p:nvPr userDrawn="1"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F6EB6-D3E9-45C4-9AC5-70FC1E1568F3}"/>
              </a:ext>
            </a:extLst>
          </p:cNvPr>
          <p:cNvSpPr/>
          <p:nvPr userDrawn="1"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71D1110-6C7F-4E55-B042-38756E04A837}"/>
              </a:ext>
            </a:extLst>
          </p:cNvPr>
          <p:cNvSpPr/>
          <p:nvPr userDrawn="1"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7596E-B7AB-45C8-A0DC-A3BA7E1232B9}"/>
              </a:ext>
            </a:extLst>
          </p:cNvPr>
          <p:cNvSpPr/>
          <p:nvPr userDrawn="1"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59962D-24BB-46F4-9785-C759E6016021}"/>
              </a:ext>
            </a:extLst>
          </p:cNvPr>
          <p:cNvSpPr/>
          <p:nvPr userDrawn="1"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 userDrawn="1"/>
        </p:nvSpPr>
        <p:spPr>
          <a:xfrm>
            <a:off x="7649614" y="6396283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DC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МЕДИЦИНСКИЙ КОЛЛЕДЖ</a:t>
            </a:r>
            <a:endParaRPr lang="en-US" sz="1000" b="1" dirty="0">
              <a:solidFill>
                <a:srgbClr val="CDC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6">
            <a:hlinkClick r:id="rId4"/>
            <a:extLst>
              <a:ext uri="{FF2B5EF4-FFF2-40B4-BE49-F238E27FC236}">
                <a16:creationId xmlns:a16="http://schemas.microsoft.com/office/drawing/2014/main" id="{892046B0-C2B9-865E-D851-28FA0827F44C}"/>
              </a:ext>
            </a:extLst>
          </p:cNvPr>
          <p:cNvSpPr/>
          <p:nvPr userDrawn="1"/>
        </p:nvSpPr>
        <p:spPr>
          <a:xfrm>
            <a:off x="10057607" y="6291691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85" y="6351035"/>
            <a:ext cx="942376" cy="2998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80" y="6351392"/>
            <a:ext cx="302491" cy="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iming>
    <p:tnLst>
      <p:par>
        <p:cTn id="1" dur="indefinite" restart="never" nodeType="tmRoot"/>
      </p:par>
    </p:tn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7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F0EA5-FF61-476D-88FD-8D367387415A}"/>
              </a:ext>
            </a:extLst>
          </p:cNvPr>
          <p:cNvSpPr txBox="1">
            <a:spLocks/>
          </p:cNvSpPr>
          <p:nvPr userDrawn="1"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84A796-45B4-484C-A445-A5C7C1D66CE4}"/>
              </a:ext>
            </a:extLst>
          </p:cNvPr>
          <p:cNvSpPr/>
          <p:nvPr userDrawn="1"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0BCB83-4239-443E-8BA9-E372468EC5F7}"/>
              </a:ext>
            </a:extLst>
          </p:cNvPr>
          <p:cNvSpPr/>
          <p:nvPr userDrawn="1"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675F-AF85-41C2-A845-D58E2B1DB7A4}"/>
              </a:ext>
            </a:extLst>
          </p:cNvPr>
          <p:cNvSpPr/>
          <p:nvPr userDrawn="1"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F6EB6-D3E9-45C4-9AC5-70FC1E1568F3}"/>
              </a:ext>
            </a:extLst>
          </p:cNvPr>
          <p:cNvSpPr/>
          <p:nvPr userDrawn="1"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71D1110-6C7F-4E55-B042-38756E04A837}"/>
              </a:ext>
            </a:extLst>
          </p:cNvPr>
          <p:cNvSpPr/>
          <p:nvPr userDrawn="1"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7596E-B7AB-45C8-A0DC-A3BA7E1232B9}"/>
              </a:ext>
            </a:extLst>
          </p:cNvPr>
          <p:cNvSpPr/>
          <p:nvPr userDrawn="1"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59962D-24BB-46F4-9785-C759E6016021}"/>
              </a:ext>
            </a:extLst>
          </p:cNvPr>
          <p:cNvSpPr/>
          <p:nvPr userDrawn="1"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 userDrawn="1"/>
        </p:nvSpPr>
        <p:spPr>
          <a:xfrm>
            <a:off x="7649614" y="6396283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DC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МЕДИЦИНСКИЙ КОЛЛЕДЖ</a:t>
            </a:r>
            <a:endParaRPr lang="en-US" sz="1000" b="1" dirty="0">
              <a:solidFill>
                <a:srgbClr val="CDC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6">
            <a:hlinkClick r:id="rId4"/>
            <a:extLst>
              <a:ext uri="{FF2B5EF4-FFF2-40B4-BE49-F238E27FC236}">
                <a16:creationId xmlns:a16="http://schemas.microsoft.com/office/drawing/2014/main" id="{892046B0-C2B9-865E-D851-28FA0827F44C}"/>
              </a:ext>
            </a:extLst>
          </p:cNvPr>
          <p:cNvSpPr/>
          <p:nvPr userDrawn="1"/>
        </p:nvSpPr>
        <p:spPr>
          <a:xfrm>
            <a:off x="10057607" y="6291691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85" y="6351035"/>
            <a:ext cx="942376" cy="2998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80" y="6351392"/>
            <a:ext cx="302491" cy="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iming>
    <p:tnLst>
      <p:par>
        <p:cTn id="1" dur="indefinite" restart="never" nodeType="tmRoot"/>
      </p:par>
    </p:tn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F0EA5-FF61-476D-88FD-8D367387415A}"/>
              </a:ext>
            </a:extLst>
          </p:cNvPr>
          <p:cNvSpPr txBox="1">
            <a:spLocks/>
          </p:cNvSpPr>
          <p:nvPr userDrawn="1"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84A796-45B4-484C-A445-A5C7C1D66CE4}"/>
              </a:ext>
            </a:extLst>
          </p:cNvPr>
          <p:cNvSpPr/>
          <p:nvPr userDrawn="1"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0BCB83-4239-443E-8BA9-E372468EC5F7}"/>
              </a:ext>
            </a:extLst>
          </p:cNvPr>
          <p:cNvSpPr/>
          <p:nvPr userDrawn="1"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675F-AF85-41C2-A845-D58E2B1DB7A4}"/>
              </a:ext>
            </a:extLst>
          </p:cNvPr>
          <p:cNvSpPr/>
          <p:nvPr userDrawn="1"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F6EB6-D3E9-45C4-9AC5-70FC1E1568F3}"/>
              </a:ext>
            </a:extLst>
          </p:cNvPr>
          <p:cNvSpPr/>
          <p:nvPr userDrawn="1"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71D1110-6C7F-4E55-B042-38756E04A837}"/>
              </a:ext>
            </a:extLst>
          </p:cNvPr>
          <p:cNvSpPr/>
          <p:nvPr userDrawn="1"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7596E-B7AB-45C8-A0DC-A3BA7E1232B9}"/>
              </a:ext>
            </a:extLst>
          </p:cNvPr>
          <p:cNvSpPr/>
          <p:nvPr userDrawn="1"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59962D-24BB-46F4-9785-C759E6016021}"/>
              </a:ext>
            </a:extLst>
          </p:cNvPr>
          <p:cNvSpPr/>
          <p:nvPr userDrawn="1"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 userDrawn="1"/>
        </p:nvSpPr>
        <p:spPr>
          <a:xfrm>
            <a:off x="7649614" y="6396283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DC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МЕДИЦИНСКИЙ КОЛЛЕДЖ</a:t>
            </a:r>
            <a:endParaRPr lang="en-US" sz="1000" b="1" dirty="0">
              <a:solidFill>
                <a:srgbClr val="CDC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6">
            <a:hlinkClick r:id="rId4"/>
            <a:extLst>
              <a:ext uri="{FF2B5EF4-FFF2-40B4-BE49-F238E27FC236}">
                <a16:creationId xmlns:a16="http://schemas.microsoft.com/office/drawing/2014/main" id="{892046B0-C2B9-865E-D851-28FA0827F44C}"/>
              </a:ext>
            </a:extLst>
          </p:cNvPr>
          <p:cNvSpPr/>
          <p:nvPr userDrawn="1"/>
        </p:nvSpPr>
        <p:spPr>
          <a:xfrm>
            <a:off x="10057607" y="6291691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85" y="6351035"/>
            <a:ext cx="942376" cy="2998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80" y="6351392"/>
            <a:ext cx="302491" cy="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E11E2-DE22-4FBC-B54A-17C2A7BE4C4C}"/>
              </a:ext>
            </a:extLst>
          </p:cNvPr>
          <p:cNvSpPr txBox="1"/>
          <p:nvPr/>
        </p:nvSpPr>
        <p:spPr>
          <a:xfrm>
            <a:off x="4379459" y="3136612"/>
            <a:ext cx="373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CDCDC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МЕДИЦИНСКИЙ</a:t>
            </a:r>
            <a:endParaRPr lang="en-US" sz="3200" dirty="0">
              <a:solidFill>
                <a:srgbClr val="CDCDCD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2181E-2406-4926-BA51-0C9A10B0B1D9}"/>
              </a:ext>
            </a:extLst>
          </p:cNvPr>
          <p:cNvSpPr txBox="1"/>
          <p:nvPr/>
        </p:nvSpPr>
        <p:spPr>
          <a:xfrm>
            <a:off x="1110615" y="3125095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DCDC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ИВАНОВСКИЙ</a:t>
            </a:r>
            <a:endParaRPr lang="en-US" sz="3200" b="1" dirty="0">
              <a:solidFill>
                <a:srgbClr val="CDCDCD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696FB-35CD-4CE6-A222-677FB5CAC425}"/>
              </a:ext>
            </a:extLst>
          </p:cNvPr>
          <p:cNvSpPr txBox="1"/>
          <p:nvPr/>
        </p:nvSpPr>
        <p:spPr>
          <a:xfrm>
            <a:off x="8113174" y="3146611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DCDC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КОЛЛЕДЖ</a:t>
            </a:r>
            <a:endParaRPr lang="en-US" sz="3200" b="1" dirty="0">
              <a:solidFill>
                <a:srgbClr val="CDCDCD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39" y="1396280"/>
            <a:ext cx="4740722" cy="40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995C8-4805-FA45-BEA2-A13653548E7A}"/>
              </a:ext>
            </a:extLst>
          </p:cNvPr>
          <p:cNvSpPr txBox="1"/>
          <p:nvPr/>
        </p:nvSpPr>
        <p:spPr>
          <a:xfrm>
            <a:off x="3242994" y="3105834"/>
            <a:ext cx="540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НАЗВАНИЕ ДОКЛАДА</a:t>
            </a:r>
            <a:endParaRPr lang="ru-RU"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995C8-4805-FA45-BEA2-A13653548E7A}"/>
              </a:ext>
            </a:extLst>
          </p:cNvPr>
          <p:cNvSpPr txBox="1"/>
          <p:nvPr/>
        </p:nvSpPr>
        <p:spPr>
          <a:xfrm>
            <a:off x="7681305" y="5740710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DCDC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докладчик</a:t>
            </a:r>
            <a:endParaRPr lang="ru-RU" sz="1600" b="1" dirty="0">
              <a:solidFill>
                <a:srgbClr val="CDCDCD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E11E2-DE22-4FBC-B54A-17C2A7BE4C4C}"/>
              </a:ext>
            </a:extLst>
          </p:cNvPr>
          <p:cNvSpPr txBox="1"/>
          <p:nvPr/>
        </p:nvSpPr>
        <p:spPr>
          <a:xfrm>
            <a:off x="5717533" y="3194388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2181E-2406-4926-BA51-0C9A10B0B1D9}"/>
              </a:ext>
            </a:extLst>
          </p:cNvPr>
          <p:cNvSpPr txBox="1"/>
          <p:nvPr/>
        </p:nvSpPr>
        <p:spPr>
          <a:xfrm>
            <a:off x="3352783" y="3178566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СПАСИБО 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696FB-35CD-4CE6-A222-677FB5CAC425}"/>
              </a:ext>
            </a:extLst>
          </p:cNvPr>
          <p:cNvSpPr txBox="1"/>
          <p:nvPr/>
        </p:nvSpPr>
        <p:spPr>
          <a:xfrm>
            <a:off x="6474471" y="3194388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ВНИМАНИЕ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ntr" presetSubtype="3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37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5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BA449-4A81-0DA4-B3D4-BC15798628B6}"/>
              </a:ext>
            </a:extLst>
          </p:cNvPr>
          <p:cNvSpPr txBox="1"/>
          <p:nvPr/>
        </p:nvSpPr>
        <p:spPr>
          <a:xfrm>
            <a:off x="4201517" y="2982432"/>
            <a:ext cx="378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"/>
              </a:rPr>
              <a:t>ВАРИАНТЫ ФОНА</a:t>
            </a:r>
          </a:p>
        </p:txBody>
      </p:sp>
    </p:spTree>
    <p:extLst>
      <p:ext uri="{BB962C8B-B14F-4D97-AF65-F5344CB8AC3E}">
        <p14:creationId xmlns:p14="http://schemas.microsoft.com/office/powerpoint/2010/main" val="24149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A35E1-80CC-37C9-E05C-72B9B954A765}"/>
              </a:ext>
            </a:extLst>
          </p:cNvPr>
          <p:cNvSpPr txBox="1"/>
          <p:nvPr/>
        </p:nvSpPr>
        <p:spPr>
          <a:xfrm>
            <a:off x="4201506" y="3136612"/>
            <a:ext cx="378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22E2D"/>
                </a:solidFill>
                <a:latin typeface=""/>
              </a:rPr>
              <a:t>ВАРИАНТЫ ФОНА</a:t>
            </a:r>
          </a:p>
        </p:txBody>
      </p:sp>
    </p:spTree>
    <p:extLst>
      <p:ext uri="{BB962C8B-B14F-4D97-AF65-F5344CB8AC3E}">
        <p14:creationId xmlns:p14="http://schemas.microsoft.com/office/powerpoint/2010/main" val="9730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D70AB-9984-2383-0AF1-B1016677BFE5}"/>
              </a:ext>
            </a:extLst>
          </p:cNvPr>
          <p:cNvSpPr txBox="1"/>
          <p:nvPr/>
        </p:nvSpPr>
        <p:spPr>
          <a:xfrm>
            <a:off x="4201506" y="3136612"/>
            <a:ext cx="378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"/>
              </a:rPr>
              <a:t>ВАРИАНТЫ ФОНА</a:t>
            </a:r>
          </a:p>
        </p:txBody>
      </p:sp>
    </p:spTree>
    <p:extLst>
      <p:ext uri="{BB962C8B-B14F-4D97-AF65-F5344CB8AC3E}">
        <p14:creationId xmlns:p14="http://schemas.microsoft.com/office/powerpoint/2010/main" val="19697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18</Words>
  <Application>Microsoft Office PowerPoint</Application>
  <PresentationFormat>Широкоэкранный</PresentationFormat>
  <Paragraphs>14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Lato</vt:lpstr>
      <vt:lpstr>Open Sans Extrabold</vt:lpstr>
      <vt:lpstr>Open Sans Light</vt:lpstr>
      <vt:lpstr>Open Sans Semibold</vt:lpstr>
      <vt:lpstr>Wingdings 3</vt:lpstr>
      <vt:lpstr>Ion</vt:lpstr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15</cp:revision>
  <dcterms:created xsi:type="dcterms:W3CDTF">2022-02-07T16:44:07Z</dcterms:created>
  <dcterms:modified xsi:type="dcterms:W3CDTF">2026-03-03T06:04:15Z</dcterms:modified>
</cp:coreProperties>
</file>